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Default Extension="wav" ContentType="audio/wav"/>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6" r:id="rId2"/>
    <p:sldMasterId id="2147483708" r:id="rId3"/>
    <p:sldMasterId id="2147483732" r:id="rId4"/>
    <p:sldMasterId id="2147483744" r:id="rId5"/>
  </p:sldMasterIdLst>
  <p:notesMasterIdLst>
    <p:notesMasterId r:id="rId19"/>
  </p:notesMasterIdLst>
  <p:sldIdLst>
    <p:sldId id="256" r:id="rId6"/>
    <p:sldId id="260" r:id="rId7"/>
    <p:sldId id="264" r:id="rId8"/>
    <p:sldId id="261" r:id="rId9"/>
    <p:sldId id="262" r:id="rId10"/>
    <p:sldId id="263" r:id="rId11"/>
    <p:sldId id="265" r:id="rId12"/>
    <p:sldId id="266" r:id="rId13"/>
    <p:sldId id="267" r:id="rId14"/>
    <p:sldId id="268" r:id="rId15"/>
    <p:sldId id="257" r:id="rId16"/>
    <p:sldId id="258" r:id="rId17"/>
    <p:sldId id="259"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84" autoAdjust="0"/>
    <p:restoredTop sz="94638" autoAdjust="0"/>
  </p:normalViewPr>
  <p:slideViewPr>
    <p:cSldViewPr>
      <p:cViewPr varScale="1">
        <p:scale>
          <a:sx n="86" d="100"/>
          <a:sy n="86" d="100"/>
        </p:scale>
        <p:origin x="-106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8314F9-9909-411B-A45A-D32852700ADE}" type="datetimeFigureOut">
              <a:rPr lang="ru-RU" smtClean="0"/>
              <a:pPr/>
              <a:t>07.04.2012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E3E6CC-508F-4FEF-A44E-675A63C6CC9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8E3E6CC-508F-4FEF-A44E-675A63C6CC96}" type="slidenum">
              <a:rPr lang="ru-RU" smtClean="0"/>
              <a:pPr/>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B544972D-3FA6-410D-B4EE-1142E9E1D11F}"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44972D-3FA6-410D-B4EE-1142E9E1D11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44972D-3FA6-410D-B4EE-1142E9E1D11F}"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08389CF6-6396-400E-9A26-B60F28BFA50F}" type="datetimeFigureOut">
              <a:rPr lang="ru-RU" smtClean="0"/>
              <a:pPr/>
              <a:t>07.04.2012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B544972D-3FA6-410D-B4EE-1142E9E1D11F}" type="slidenum">
              <a:rPr lang="ru-RU" smtClean="0"/>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8389CF6-6396-400E-9A26-B60F28BFA50F}" type="datetimeFigureOut">
              <a:rPr lang="ru-RU" smtClean="0"/>
              <a:pPr/>
              <a:t>07.04.2012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544972D-3FA6-410D-B4EE-1142E9E1D11F}"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08389CF6-6396-400E-9A26-B60F28BFA50F}" type="datetimeFigureOut">
              <a:rPr lang="ru-RU" smtClean="0"/>
              <a:pPr/>
              <a:t>07.04.2012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544972D-3FA6-410D-B4EE-1142E9E1D11F}" type="slidenum">
              <a:rPr lang="ru-RU" smtClean="0"/>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8389CF6-6396-400E-9A26-B60F28BFA50F}" type="datetimeFigureOut">
              <a:rPr lang="ru-RU" smtClean="0"/>
              <a:pPr/>
              <a:t>07.04.2012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544972D-3FA6-410D-B4EE-1142E9E1D11F}" type="slidenum">
              <a:rPr lang="ru-RU" smtClean="0"/>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8389CF6-6396-400E-9A26-B60F28BFA50F}" type="datetimeFigureOut">
              <a:rPr lang="ru-RU" smtClean="0"/>
              <a:pPr/>
              <a:t>07.04.2012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544972D-3FA6-410D-B4EE-1142E9E1D11F}" type="slidenum">
              <a:rPr lang="ru-RU" smtClean="0"/>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08389CF6-6396-400E-9A26-B60F28BFA50F}" type="datetimeFigureOut">
              <a:rPr lang="ru-RU" smtClean="0"/>
              <a:pPr/>
              <a:t>07.04.2012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544972D-3FA6-410D-B4EE-1142E9E1D11F}" type="slidenum">
              <a:rPr lang="ru-RU" smtClean="0"/>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08389CF6-6396-400E-9A26-B60F28BFA50F}" type="datetimeFigureOut">
              <a:rPr lang="ru-RU" smtClean="0"/>
              <a:pPr/>
              <a:t>07.04.2012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544972D-3FA6-410D-B4EE-1142E9E1D11F}"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8389CF6-6396-400E-9A26-B60F28BFA50F}" type="datetimeFigureOut">
              <a:rPr lang="ru-RU" smtClean="0"/>
              <a:pPr/>
              <a:t>07.04.2012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544972D-3FA6-410D-B4EE-1142E9E1D11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44972D-3FA6-410D-B4EE-1142E9E1D11F}"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8389CF6-6396-400E-9A26-B60F28BFA50F}" type="datetimeFigureOut">
              <a:rPr lang="ru-RU" smtClean="0"/>
              <a:pPr/>
              <a:t>07.04.2012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544972D-3FA6-410D-B4EE-1142E9E1D11F}"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8389CF6-6396-400E-9A26-B60F28BFA50F}" type="datetimeFigureOut">
              <a:rPr lang="ru-RU" smtClean="0"/>
              <a:pPr/>
              <a:t>07.04.2012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544972D-3FA6-410D-B4EE-1142E9E1D11F}"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8389CF6-6396-400E-9A26-B60F28BFA50F}" type="datetimeFigureOut">
              <a:rPr lang="ru-RU" smtClean="0"/>
              <a:pPr/>
              <a:t>07.04.2012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544972D-3FA6-410D-B4EE-1142E9E1D11F}" type="slidenum">
              <a:rPr lang="ru-RU" smtClean="0"/>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8389CF6-6396-400E-9A26-B60F28BFA50F}" type="datetimeFigureOut">
              <a:rPr lang="ru-RU" smtClean="0"/>
              <a:pPr/>
              <a:t>07.04.2012</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544972D-3FA6-410D-B4EE-1142E9E1D11F}"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8389CF6-6396-400E-9A26-B60F28BFA50F}" type="datetimeFigureOut">
              <a:rPr lang="ru-RU" smtClean="0"/>
              <a:pPr/>
              <a:t>07.04.2012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544972D-3FA6-410D-B4EE-1142E9E1D11F}" type="slidenum">
              <a:rPr lang="ru-RU" smtClean="0"/>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8389CF6-6396-400E-9A26-B60F28BFA50F}" type="datetimeFigureOut">
              <a:rPr lang="ru-RU" smtClean="0"/>
              <a:pPr/>
              <a:t>07.04.2012</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B544972D-3FA6-410D-B4EE-1142E9E1D11F}"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8389CF6-6396-400E-9A26-B60F28BFA50F}" type="datetimeFigureOut">
              <a:rPr lang="ru-RU" smtClean="0"/>
              <a:pPr/>
              <a:t>07.04.2012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544972D-3FA6-410D-B4EE-1142E9E1D11F}" type="slidenum">
              <a:rPr lang="ru-RU" smtClean="0"/>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8389CF6-6396-400E-9A26-B60F28BFA50F}" type="datetimeFigureOut">
              <a:rPr lang="ru-RU" smtClean="0"/>
              <a:pPr/>
              <a:t>07.04.2012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544972D-3FA6-410D-B4EE-1142E9E1D11F}" type="slidenum">
              <a:rPr lang="ru-RU" smtClean="0"/>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08389CF6-6396-400E-9A26-B60F28BFA50F}" type="datetimeFigureOut">
              <a:rPr lang="ru-RU" smtClean="0"/>
              <a:pPr/>
              <a:t>07.04.2012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544972D-3FA6-410D-B4EE-1142E9E1D11F}" type="slidenum">
              <a:rPr lang="ru-RU" smtClean="0"/>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08389CF6-6396-400E-9A26-B60F28BFA50F}" type="datetimeFigureOut">
              <a:rPr lang="ru-RU" smtClean="0"/>
              <a:pPr/>
              <a:t>07.04.2012</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B544972D-3FA6-410D-B4EE-1142E9E1D11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B544972D-3FA6-410D-B4EE-1142E9E1D11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8389CF6-6396-400E-9A26-B60F28BFA50F}" type="datetimeFigureOut">
              <a:rPr lang="ru-RU" smtClean="0"/>
              <a:pPr/>
              <a:t>07.04.2012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544972D-3FA6-410D-B4EE-1142E9E1D11F}" type="slidenum">
              <a:rPr lang="ru-RU" smtClean="0"/>
              <a:pPr/>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08389CF6-6396-400E-9A26-B60F28BFA50F}" type="datetimeFigureOut">
              <a:rPr lang="ru-RU" smtClean="0"/>
              <a:pPr/>
              <a:t>07.04.2012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544972D-3FA6-410D-B4EE-1142E9E1D11F}"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8389CF6-6396-400E-9A26-B60F28BFA50F}" type="datetimeFigureOut">
              <a:rPr lang="ru-RU" smtClean="0"/>
              <a:pPr/>
              <a:t>07.04.2012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544972D-3FA6-410D-B4EE-1142E9E1D11F}" type="slidenum">
              <a:rPr lang="ru-RU" smtClean="0"/>
              <a:pPr/>
              <a:t>‹#›</a:t>
            </a:fld>
            <a:endParaRPr lang="ru-RU"/>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08389CF6-6396-400E-9A26-B60F28BFA50F}" type="datetimeFigureOut">
              <a:rPr lang="ru-RU" smtClean="0"/>
              <a:pPr/>
              <a:t>07.04.2012</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544972D-3FA6-410D-B4EE-1142E9E1D11F}" type="slidenum">
              <a:rPr lang="ru-RU" smtClean="0"/>
              <a:pPr/>
              <a:t>‹#›</a:t>
            </a:fld>
            <a:endParaRPr lang="ru-R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08389CF6-6396-400E-9A26-B60F28BFA50F}" type="datetimeFigureOut">
              <a:rPr lang="ru-RU" smtClean="0"/>
              <a:pPr/>
              <a:t>07.04.2012</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544972D-3FA6-410D-B4EE-1142E9E1D11F}" type="slidenum">
              <a:rPr lang="ru-RU" smtClean="0"/>
              <a:pPr/>
              <a:t>‹#›</a:t>
            </a:fld>
            <a:endParaRPr lang="ru-RU"/>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44972D-3FA6-410D-B4EE-1142E9E1D11F}" type="slidenum">
              <a:rPr lang="ru-RU" smtClean="0"/>
              <a:pPr/>
              <a:t>‹#›</a:t>
            </a:fld>
            <a:endParaRPr lang="ru-R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44972D-3FA6-410D-B4EE-1142E9E1D11F}" type="slidenum">
              <a:rPr lang="ru-RU" smtClean="0"/>
              <a:pPr/>
              <a:t>‹#›</a:t>
            </a:fld>
            <a:endParaRPr lang="ru-RU"/>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44972D-3FA6-410D-B4EE-1142E9E1D11F}" type="slidenum">
              <a:rPr lang="ru-RU" smtClean="0"/>
              <a:pPr/>
              <a:t>‹#›</a:t>
            </a:fld>
            <a:endParaRPr lang="ru-R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08389CF6-6396-400E-9A26-B60F28BFA50F}" type="datetimeFigureOut">
              <a:rPr lang="ru-RU" smtClean="0"/>
              <a:pPr/>
              <a:t>07.04.2012</a:t>
            </a:fld>
            <a:endParaRPr lang="ru-RU"/>
          </a:p>
        </p:txBody>
      </p:sp>
      <p:sp>
        <p:nvSpPr>
          <p:cNvPr id="27" name="Номер слайда 26"/>
          <p:cNvSpPr>
            <a:spLocks noGrp="1"/>
          </p:cNvSpPr>
          <p:nvPr>
            <p:ph type="sldNum" sz="quarter" idx="11"/>
          </p:nvPr>
        </p:nvSpPr>
        <p:spPr/>
        <p:txBody>
          <a:bodyPr rtlCol="0"/>
          <a:lstStyle/>
          <a:p>
            <a:fld id="{B544972D-3FA6-410D-B4EE-1142E9E1D11F}"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08389CF6-6396-400E-9A26-B60F28BFA50F}" type="datetimeFigureOut">
              <a:rPr lang="ru-RU" smtClean="0"/>
              <a:pPr/>
              <a:t>07.04.2012</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B544972D-3FA6-410D-B4EE-1142E9E1D11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44972D-3FA6-410D-B4EE-1142E9E1D11F}" type="slidenum">
              <a:rPr lang="ru-RU" smtClean="0"/>
              <a:pPr/>
              <a:t>‹#›</a:t>
            </a:fld>
            <a:endParaRPr lang="ru-R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544972D-3FA6-410D-B4EE-1142E9E1D11F}" type="slidenum">
              <a:rPr lang="ru-RU" smtClean="0"/>
              <a:pPr/>
              <a:t>‹#›</a:t>
            </a:fld>
            <a:endParaRPr lang="ru-R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44972D-3FA6-410D-B4EE-1142E9E1D11F}" type="slidenum">
              <a:rPr lang="ru-RU" smtClean="0"/>
              <a:pPr/>
              <a:t>‹#›</a:t>
            </a:fld>
            <a:endParaRPr lang="ru-R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44972D-3FA6-410D-B4EE-1142E9E1D11F}" type="slidenum">
              <a:rPr lang="ru-RU" smtClean="0"/>
              <a:pPr/>
              <a:t>‹#›</a:t>
            </a:fld>
            <a:endParaRPr lang="ru-RU"/>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44972D-3FA6-410D-B4EE-1142E9E1D11F}" type="slidenum">
              <a:rPr lang="ru-RU" smtClean="0"/>
              <a:pPr/>
              <a:t>‹#›</a:t>
            </a:fld>
            <a:endParaRPr lang="ru-R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44972D-3FA6-410D-B4EE-1142E9E1D11F}" type="slidenum">
              <a:rPr lang="ru-RU" smtClean="0"/>
              <a:pPr/>
              <a:t>‹#›</a:t>
            </a:fld>
            <a:endParaRPr lang="ru-RU"/>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ru-RU" smtClean="0"/>
              <a:t>Образец заголовка</a:t>
            </a:r>
            <a:endParaRPr kumimoji="0" lang="en-US"/>
          </a:p>
        </p:txBody>
      </p:sp>
      <p:sp>
        <p:nvSpPr>
          <p:cNvPr id="3" name="Подзаголовок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ru-RU" smtClean="0"/>
              <a:t>Образец подзаголовка</a:t>
            </a:r>
            <a:endParaRPr kumimoji="0" lang="en-US"/>
          </a:p>
        </p:txBody>
      </p:sp>
      <p:sp>
        <p:nvSpPr>
          <p:cNvPr id="4" name="Дата 3"/>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44972D-3FA6-410D-B4EE-1142E9E1D11F}" type="slidenum">
              <a:rPr lang="ru-RU" smtClean="0"/>
              <a:pPr/>
              <a:t>‹#›</a:t>
            </a:fld>
            <a:endParaRPr lang="ru-RU"/>
          </a:p>
        </p:txBody>
      </p:sp>
      <p:sp>
        <p:nvSpPr>
          <p:cNvPr id="10" name="Прямоугольник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5448"/>
            <a:ext cx="8229600" cy="1252728"/>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44972D-3FA6-410D-B4EE-1142E9E1D11F}" type="slidenum">
              <a:rPr lang="ru-RU" smtClean="0"/>
              <a:pPr/>
              <a:t>‹#›</a:t>
            </a:fld>
            <a:endParaRPr lang="ru-RU"/>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9" name="Прямоугольник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Прямоугольник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44972D-3FA6-410D-B4EE-1142E9E1D11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44972D-3FA6-410D-B4EE-1142E9E1D11F}" type="slidenum">
              <a:rPr lang="ru-RU" smtClean="0"/>
              <a:pPr/>
              <a:t>‹#›</a:t>
            </a:fld>
            <a:endParaRPr lang="ru-RU"/>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4" name="Содержимое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Текст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ru-RU" smtClean="0"/>
              <a:t>Образец текста</a:t>
            </a:r>
          </a:p>
        </p:txBody>
      </p:sp>
      <p:sp>
        <p:nvSpPr>
          <p:cNvPr id="6" name="Содержимое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544972D-3FA6-410D-B4EE-1142E9E1D11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544972D-3FA6-410D-B4EE-1142E9E1D11F}" type="slidenum">
              <a:rPr lang="ru-RU" smtClean="0"/>
              <a:pPr/>
              <a:t>‹#›</a:t>
            </a:fld>
            <a:endParaRPr lang="ru-RU"/>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544972D-3FA6-410D-B4EE-1142E9E1D11F}" type="slidenum">
              <a:rPr lang="ru-RU" smtClean="0"/>
              <a:pPr/>
              <a:t>‹#›</a:t>
            </a:fld>
            <a:endParaRPr lang="ru-RU"/>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544972D-3FA6-410D-B4EE-1142E9E1D11F}" type="slidenum">
              <a:rPr lang="ru-RU" smtClean="0"/>
              <a:pPr/>
              <a:t>‹#›</a:t>
            </a:fld>
            <a:endParaRPr lang="ru-RU"/>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ru-RU" smtClean="0"/>
              <a:t>Образец заголовка</a:t>
            </a:r>
            <a:endParaRPr kumimoji="0" lang="en-US"/>
          </a:p>
        </p:txBody>
      </p:sp>
      <p:sp>
        <p:nvSpPr>
          <p:cNvPr id="3" name="Содержимое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Текст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44972D-3FA6-410D-B4EE-1142E9E1D11F}" type="slidenum">
              <a:rPr lang="ru-RU" smtClean="0"/>
              <a:pPr/>
              <a:t>‹#›</a:t>
            </a:fld>
            <a:endParaRPr lang="ru-RU"/>
          </a:p>
        </p:txBody>
      </p:sp>
      <p:sp>
        <p:nvSpPr>
          <p:cNvPr id="12" name="Прямоугольник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ru-RU" smtClean="0"/>
              <a:t>Образец заголовка</a:t>
            </a:r>
            <a:endParaRPr kumimoji="0" lang="en-US"/>
          </a:p>
        </p:txBody>
      </p:sp>
      <p:sp>
        <p:nvSpPr>
          <p:cNvPr id="3" name="Рисунок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ru-RU" smtClean="0"/>
              <a:t>Вставка рисунка</a:t>
            </a:r>
            <a:endParaRPr kumimoji="0" lang="en-US" dirty="0"/>
          </a:p>
        </p:txBody>
      </p:sp>
      <p:sp>
        <p:nvSpPr>
          <p:cNvPr id="4" name="Текст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164592" y="1170432"/>
            <a:ext cx="2523744" cy="201168"/>
          </a:xfrm>
        </p:spPr>
        <p:txBody>
          <a:bodyPr/>
          <a:lstStyle/>
          <a:p>
            <a:fld id="{08389CF6-6396-400E-9A26-B60F28BFA50F}" type="datetimeFigureOut">
              <a:rPr lang="ru-RU" smtClean="0"/>
              <a:pPr/>
              <a:t>07.04.2012</a:t>
            </a:fld>
            <a:endParaRPr lang="ru-RU"/>
          </a:p>
        </p:txBody>
      </p:sp>
      <p:sp>
        <p:nvSpPr>
          <p:cNvPr id="11" name="Прямоугольник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Нижний колонтитул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ru-RU"/>
          </a:p>
        </p:txBody>
      </p:sp>
      <p:sp>
        <p:nvSpPr>
          <p:cNvPr id="7" name="Номер слайда 6"/>
          <p:cNvSpPr>
            <a:spLocks noGrp="1"/>
          </p:cNvSpPr>
          <p:nvPr>
            <p:ph type="sldNum" sz="quarter" idx="12"/>
          </p:nvPr>
        </p:nvSpPr>
        <p:spPr>
          <a:xfrm>
            <a:off x="8339328" y="1170432"/>
            <a:ext cx="733864" cy="201168"/>
          </a:xfrm>
        </p:spPr>
        <p:txBody>
          <a:bodyPr/>
          <a:lstStyle/>
          <a:p>
            <a:fld id="{B544972D-3FA6-410D-B4EE-1142E9E1D11F}"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544972D-3FA6-410D-B4EE-1142E9E1D11F}" type="slidenum">
              <a:rPr lang="ru-RU" smtClean="0"/>
              <a:pPr/>
              <a:t>‹#›</a:t>
            </a:fld>
            <a:endParaRPr lang="ru-RU"/>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9" name="Прямоугольник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Прямоугольник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Вертикальный заголовок 1"/>
          <p:cNvSpPr>
            <a:spLocks noGrp="1"/>
          </p:cNvSpPr>
          <p:nvPr>
            <p:ph type="title" orient="vert"/>
          </p:nvPr>
        </p:nvSpPr>
        <p:spPr>
          <a:xfrm>
            <a:off x="6781800" y="274640"/>
            <a:ext cx="19050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04800"/>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5" name="Нижний колонтитул 4"/>
          <p:cNvSpPr>
            <a:spLocks noGrp="1"/>
          </p:cNvSpPr>
          <p:nvPr>
            <p:ph type="ftr" sz="quarter" idx="11"/>
          </p:nvPr>
        </p:nvSpPr>
        <p:spPr>
          <a:xfrm>
            <a:off x="2640597" y="6377459"/>
            <a:ext cx="3836404" cy="365125"/>
          </a:xfrm>
        </p:spPr>
        <p:txBody>
          <a:bodyPr/>
          <a:lstStyle/>
          <a:p>
            <a:endParaRPr lang="ru-RU"/>
          </a:p>
        </p:txBody>
      </p:sp>
      <p:sp>
        <p:nvSpPr>
          <p:cNvPr id="6" name="Номер слайда 5"/>
          <p:cNvSpPr>
            <a:spLocks noGrp="1"/>
          </p:cNvSpPr>
          <p:nvPr>
            <p:ph type="sldNum" sz="quarter" idx="12"/>
          </p:nvPr>
        </p:nvSpPr>
        <p:spPr/>
        <p:txBody>
          <a:bodyPr/>
          <a:lstStyle/>
          <a:p>
            <a:fld id="{B544972D-3FA6-410D-B4EE-1142E9E1D11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544972D-3FA6-410D-B4EE-1142E9E1D11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544972D-3FA6-410D-B4EE-1142E9E1D11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44972D-3FA6-410D-B4EE-1142E9E1D11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08389CF6-6396-400E-9A26-B60F28BFA50F}" type="datetimeFigureOut">
              <a:rPr lang="ru-RU" smtClean="0"/>
              <a:pPr/>
              <a:t>07.04.2012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544972D-3FA6-410D-B4EE-1142E9E1D11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8389CF6-6396-400E-9A26-B60F28BFA50F}" type="datetimeFigureOut">
              <a:rPr lang="ru-RU" smtClean="0"/>
              <a:pPr/>
              <a:t>07.04.2012</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544972D-3FA6-410D-B4EE-1142E9E1D11F}"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8389CF6-6396-400E-9A26-B60F28BFA50F}" type="datetimeFigureOut">
              <a:rPr lang="ru-RU" smtClean="0"/>
              <a:pPr/>
              <a:t>07.04.2012</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544972D-3FA6-410D-B4EE-1142E9E1D11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8389CF6-6396-400E-9A26-B60F28BFA50F}" type="datetimeFigureOut">
              <a:rPr lang="ru-RU" smtClean="0"/>
              <a:pPr/>
              <a:t>07.04.2012</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544972D-3FA6-410D-B4EE-1142E9E1D11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8389CF6-6396-400E-9A26-B60F28BFA50F}" type="datetimeFigureOut">
              <a:rPr lang="ru-RU" smtClean="0"/>
              <a:pPr/>
              <a:t>07.04.2012</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544972D-3FA6-410D-B4EE-1142E9E1D11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Прямоугольник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Прямоугольник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4" name="Дата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8389CF6-6396-400E-9A26-B60F28BFA50F}" type="datetimeFigureOut">
              <a:rPr lang="ru-RU" smtClean="0"/>
              <a:pPr/>
              <a:t>07.04.2012</a:t>
            </a:fld>
            <a:endParaRPr lang="ru-RU"/>
          </a:p>
        </p:txBody>
      </p:sp>
      <p:sp>
        <p:nvSpPr>
          <p:cNvPr id="5" name="Нижний колонтитул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ru-RU"/>
          </a:p>
        </p:txBody>
      </p:sp>
      <p:sp>
        <p:nvSpPr>
          <p:cNvPr id="6" name="Номер слайда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544972D-3FA6-410D-B4EE-1142E9E1D11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1.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53.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0" y="0"/>
            <a:ext cx="9144000" cy="5715016"/>
          </a:xfrm>
        </p:spPr>
        <p:txBody>
          <a:bodyPr>
            <a:normAutofit/>
          </a:bodyPr>
          <a:lstStyle/>
          <a:p>
            <a:pPr algn="l"/>
            <a:r>
              <a:rPr lang="ru-RU" sz="3200" dirty="0" smtClean="0">
                <a:solidFill>
                  <a:srgbClr val="FFFF00"/>
                </a:solidFill>
              </a:rPr>
              <a:t>Тема</a:t>
            </a:r>
            <a:r>
              <a:rPr lang="en-US" sz="3200" dirty="0" smtClean="0">
                <a:solidFill>
                  <a:srgbClr val="FFFF00"/>
                </a:solidFill>
              </a:rPr>
              <a:t>:</a:t>
            </a:r>
            <a:r>
              <a:rPr lang="uk-UA" sz="3200" dirty="0" smtClean="0">
                <a:solidFill>
                  <a:srgbClr val="FFFF00"/>
                </a:solidFill>
              </a:rPr>
              <a:t> </a:t>
            </a:r>
            <a:r>
              <a:rPr lang="en-US" sz="3200" dirty="0" smtClean="0">
                <a:solidFill>
                  <a:srgbClr val="FFFF00"/>
                </a:solidFill>
              </a:rPr>
              <a:t>“</a:t>
            </a:r>
            <a:r>
              <a:rPr lang="uk-UA" sz="3200" dirty="0" smtClean="0">
                <a:solidFill>
                  <a:srgbClr val="FFFF00"/>
                </a:solidFill>
              </a:rPr>
              <a:t>зробити порівняльний аналіз історичних подій , Що відбулися 150 років тому</a:t>
            </a:r>
            <a:r>
              <a:rPr lang="en-US" sz="3200" dirty="0" smtClean="0">
                <a:solidFill>
                  <a:srgbClr val="FFFF00"/>
                </a:solidFill>
              </a:rPr>
              <a:t>:</a:t>
            </a:r>
            <a:br>
              <a:rPr lang="en-US" sz="3200" dirty="0" smtClean="0">
                <a:solidFill>
                  <a:srgbClr val="FFFF00"/>
                </a:solidFill>
              </a:rPr>
            </a:br>
            <a:r>
              <a:rPr lang="uk-UA" sz="3200" dirty="0" smtClean="0">
                <a:solidFill>
                  <a:srgbClr val="FFFF00"/>
                </a:solidFill>
              </a:rPr>
              <a:t>1)19 лютого (3 березня)1861 року цар Олександр</a:t>
            </a:r>
            <a:r>
              <a:rPr lang="en-US" sz="3200" dirty="0" smtClean="0">
                <a:solidFill>
                  <a:srgbClr val="FFFF00"/>
                </a:solidFill>
              </a:rPr>
              <a:t> ii</a:t>
            </a:r>
            <a:r>
              <a:rPr lang="uk-UA" sz="3200" dirty="0" smtClean="0">
                <a:solidFill>
                  <a:srgbClr val="FFFF00"/>
                </a:solidFill>
              </a:rPr>
              <a:t> видав маніфест про відміну кріпацтва в </a:t>
            </a:r>
            <a:r>
              <a:rPr lang="uk-UA" sz="3200" dirty="0" err="1" smtClean="0">
                <a:solidFill>
                  <a:srgbClr val="FFFF00"/>
                </a:solidFill>
              </a:rPr>
              <a:t>росії</a:t>
            </a:r>
            <a:r>
              <a:rPr lang="ru-RU" sz="3200" dirty="0" smtClean="0">
                <a:solidFill>
                  <a:srgbClr val="FFFF00"/>
                </a:solidFill>
              </a:rPr>
              <a:t>;</a:t>
            </a:r>
            <a:r>
              <a:rPr lang="uk-UA" sz="3200" dirty="0" smtClean="0">
                <a:solidFill>
                  <a:srgbClr val="FFFF00"/>
                </a:solidFill>
              </a:rPr>
              <a:t/>
            </a:r>
            <a:br>
              <a:rPr lang="uk-UA" sz="3200" dirty="0" smtClean="0">
                <a:solidFill>
                  <a:srgbClr val="FFFF00"/>
                </a:solidFill>
              </a:rPr>
            </a:br>
            <a:r>
              <a:rPr lang="uk-UA" sz="3200" dirty="0" smtClean="0">
                <a:solidFill>
                  <a:srgbClr val="FFFF00"/>
                </a:solidFill>
              </a:rPr>
              <a:t>2)19 червня 1862 року Авраам Лінкольн прийняв закон про відміну рабства в </a:t>
            </a:r>
            <a:r>
              <a:rPr lang="uk-UA" sz="3200" dirty="0" err="1" smtClean="0">
                <a:solidFill>
                  <a:srgbClr val="FFFF00"/>
                </a:solidFill>
              </a:rPr>
              <a:t>сша</a:t>
            </a:r>
            <a:r>
              <a:rPr lang="uk-UA" sz="3200" dirty="0" smtClean="0">
                <a:solidFill>
                  <a:srgbClr val="FFFF00"/>
                </a:solidFill>
              </a:rPr>
              <a:t>.</a:t>
            </a:r>
            <a:br>
              <a:rPr lang="uk-UA" sz="3200" dirty="0" smtClean="0">
                <a:solidFill>
                  <a:srgbClr val="FFFF00"/>
                </a:solidFill>
              </a:rPr>
            </a:br>
            <a:r>
              <a:rPr lang="uk-UA" sz="3200" dirty="0" smtClean="0">
                <a:solidFill>
                  <a:srgbClr val="FFFF00"/>
                </a:solidFill>
              </a:rPr>
              <a:t>Проаналізувати наслідки цих подій та вплив на розвиток </a:t>
            </a:r>
            <a:r>
              <a:rPr lang="uk-UA" sz="3200" dirty="0" err="1" smtClean="0">
                <a:solidFill>
                  <a:srgbClr val="FFFF00"/>
                </a:solidFill>
              </a:rPr>
              <a:t>сша</a:t>
            </a:r>
            <a:r>
              <a:rPr lang="uk-UA" sz="3200" dirty="0" smtClean="0">
                <a:solidFill>
                  <a:srgbClr val="FFFF00"/>
                </a:solidFill>
              </a:rPr>
              <a:t> і </a:t>
            </a:r>
            <a:r>
              <a:rPr lang="uk-UA" sz="3200" dirty="0" err="1" smtClean="0">
                <a:solidFill>
                  <a:srgbClr val="FFFF00"/>
                </a:solidFill>
              </a:rPr>
              <a:t>росії</a:t>
            </a:r>
            <a:r>
              <a:rPr lang="en-US" sz="3200" dirty="0" smtClean="0">
                <a:solidFill>
                  <a:srgbClr val="FFFF00"/>
                </a:solidFill>
              </a:rPr>
              <a:t>”</a:t>
            </a:r>
            <a:r>
              <a:rPr lang="uk-UA" sz="3200" dirty="0" smtClean="0">
                <a:solidFill>
                  <a:srgbClr val="FFFF00"/>
                </a:solidFill>
              </a:rPr>
              <a:t>.</a:t>
            </a:r>
            <a:endParaRPr lang="ru-RU" sz="3200" dirty="0">
              <a:solidFill>
                <a:srgbClr val="FFFF00"/>
              </a:solidFill>
            </a:endParaRPr>
          </a:p>
        </p:txBody>
      </p:sp>
      <p:sp>
        <p:nvSpPr>
          <p:cNvPr id="5" name="Подзаголовок 4"/>
          <p:cNvSpPr>
            <a:spLocks noGrp="1"/>
          </p:cNvSpPr>
          <p:nvPr>
            <p:ph type="subTitle" idx="1"/>
          </p:nvPr>
        </p:nvSpPr>
        <p:spPr>
          <a:xfrm flipV="1">
            <a:off x="9715536" y="6000768"/>
            <a:ext cx="6400800" cy="202090"/>
          </a:xfrm>
        </p:spPr>
        <p:txBody>
          <a:bodyPr>
            <a:normAutofit fontScale="32500" lnSpcReduction="20000"/>
          </a:bodyPr>
          <a:lstStyle/>
          <a:p>
            <a:endParaRPr lang="ru-RU" dirty="0"/>
          </a:p>
        </p:txBody>
      </p:sp>
    </p:spTree>
  </p:cSld>
  <p:clrMapOvr>
    <a:masterClrMapping/>
  </p:clrMapOvr>
  <p:transition>
    <p:cut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a:bodyPr>
          <a:lstStyle/>
          <a:p>
            <a:pPr algn="l"/>
            <a:r>
              <a:rPr lang="en-US" sz="2400" dirty="0" smtClean="0">
                <a:solidFill>
                  <a:srgbClr val="FF0000"/>
                </a:solidFill>
              </a:rPr>
              <a:t>I </a:t>
            </a:r>
            <a:r>
              <a:rPr lang="ru-RU" sz="2400" dirty="0" smtClean="0">
                <a:solidFill>
                  <a:srgbClr val="FF0000"/>
                </a:solidFill>
              </a:rPr>
              <a:t>.</a:t>
            </a:r>
            <a:r>
              <a:rPr lang="uk-UA" sz="2400" dirty="0" smtClean="0">
                <a:solidFill>
                  <a:srgbClr val="FF0000"/>
                </a:solidFill>
              </a:rPr>
              <a:t>Наслідки </a:t>
            </a:r>
            <a:r>
              <a:rPr lang="uk-UA" sz="2400" dirty="0" smtClean="0">
                <a:solidFill>
                  <a:srgbClr val="FF0000"/>
                </a:solidFill>
              </a:rPr>
              <a:t>відміни рабства в США</a:t>
            </a:r>
            <a:r>
              <a:rPr lang="en-US" sz="2400" dirty="0" smtClean="0">
                <a:solidFill>
                  <a:srgbClr val="FF0000"/>
                </a:solidFill>
              </a:rPr>
              <a:t> :</a:t>
            </a:r>
            <a:r>
              <a:rPr lang="uk-UA" sz="2400" dirty="0" smtClean="0">
                <a:solidFill>
                  <a:srgbClr val="FF0000"/>
                </a:solidFill>
              </a:rPr>
              <a:t/>
            </a:r>
            <a:br>
              <a:rPr lang="uk-UA" sz="2400" dirty="0" smtClean="0">
                <a:solidFill>
                  <a:srgbClr val="FF0000"/>
                </a:solidFill>
              </a:rPr>
            </a:br>
            <a:r>
              <a:rPr lang="uk-UA" sz="2400" dirty="0" smtClean="0">
                <a:solidFill>
                  <a:srgbClr val="FF0000"/>
                </a:solidFill>
              </a:rPr>
              <a:t>1)</a:t>
            </a:r>
            <a:r>
              <a:rPr lang="ru-RU" sz="2400" dirty="0" smtClean="0">
                <a:solidFill>
                  <a:srgbClr val="FF0000"/>
                </a:solidFill>
              </a:rPr>
              <a:t> У </a:t>
            </a:r>
            <a:r>
              <a:rPr lang="ru-RU" sz="2400" dirty="0" err="1" smtClean="0">
                <a:solidFill>
                  <a:srgbClr val="FF0000"/>
                </a:solidFill>
              </a:rPr>
              <a:t>країні</a:t>
            </a:r>
            <a:r>
              <a:rPr lang="ru-RU" sz="2400" dirty="0" smtClean="0">
                <a:solidFill>
                  <a:srgbClr val="FF0000"/>
                </a:solidFill>
              </a:rPr>
              <a:t> </a:t>
            </a:r>
            <a:r>
              <a:rPr lang="ru-RU" sz="2400" dirty="0" err="1" smtClean="0">
                <a:solidFill>
                  <a:srgbClr val="FF0000"/>
                </a:solidFill>
              </a:rPr>
              <a:t>були</a:t>
            </a:r>
            <a:r>
              <a:rPr lang="ru-RU" sz="2400" dirty="0" smtClean="0">
                <a:solidFill>
                  <a:srgbClr val="FF0000"/>
                </a:solidFill>
              </a:rPr>
              <a:t> </a:t>
            </a:r>
            <a:r>
              <a:rPr lang="ru-RU" sz="2400" dirty="0" err="1" smtClean="0">
                <a:solidFill>
                  <a:srgbClr val="FF0000"/>
                </a:solidFill>
              </a:rPr>
              <a:t>створені</a:t>
            </a:r>
            <a:r>
              <a:rPr lang="ru-RU" sz="2400" dirty="0" smtClean="0">
                <a:solidFill>
                  <a:srgbClr val="FF0000"/>
                </a:solidFill>
              </a:rPr>
              <a:t> </a:t>
            </a:r>
            <a:r>
              <a:rPr lang="ru-RU" sz="2400" dirty="0" err="1" smtClean="0">
                <a:solidFill>
                  <a:srgbClr val="FF0000"/>
                </a:solidFill>
              </a:rPr>
              <a:t>умови</a:t>
            </a:r>
            <a:r>
              <a:rPr lang="ru-RU" sz="2400" dirty="0" smtClean="0">
                <a:solidFill>
                  <a:srgbClr val="FF0000"/>
                </a:solidFill>
              </a:rPr>
              <a:t> для </a:t>
            </a:r>
            <a:r>
              <a:rPr lang="ru-RU" sz="2400" dirty="0" err="1" smtClean="0">
                <a:solidFill>
                  <a:srgbClr val="FF0000"/>
                </a:solidFill>
              </a:rPr>
              <a:t>прискореного</a:t>
            </a:r>
            <a:r>
              <a:rPr lang="ru-RU" sz="2400" dirty="0" smtClean="0">
                <a:solidFill>
                  <a:srgbClr val="FF0000"/>
                </a:solidFill>
              </a:rPr>
              <a:t> </a:t>
            </a:r>
            <a:r>
              <a:rPr lang="ru-RU" sz="2400" dirty="0" err="1" smtClean="0">
                <a:solidFill>
                  <a:srgbClr val="FF0000"/>
                </a:solidFill>
              </a:rPr>
              <a:t>розвитку</a:t>
            </a:r>
            <a:r>
              <a:rPr lang="ru-RU" sz="2400" dirty="0" smtClean="0">
                <a:solidFill>
                  <a:srgbClr val="FF0000"/>
                </a:solidFill>
              </a:rPr>
              <a:t> </a:t>
            </a:r>
            <a:r>
              <a:rPr lang="ru-RU" sz="2400" dirty="0" err="1" smtClean="0">
                <a:solidFill>
                  <a:srgbClr val="FF0000"/>
                </a:solidFill>
              </a:rPr>
              <a:t>промислового</a:t>
            </a:r>
            <a:r>
              <a:rPr lang="ru-RU" sz="2400" dirty="0" smtClean="0">
                <a:solidFill>
                  <a:srgbClr val="FF0000"/>
                </a:solidFill>
              </a:rPr>
              <a:t> </a:t>
            </a:r>
            <a:r>
              <a:rPr lang="ru-RU" sz="2400" dirty="0" err="1" smtClean="0">
                <a:solidFill>
                  <a:srgbClr val="FF0000"/>
                </a:solidFill>
              </a:rPr>
              <a:t>й</a:t>
            </a:r>
            <a:r>
              <a:rPr lang="ru-RU" sz="2400" dirty="0" smtClean="0">
                <a:solidFill>
                  <a:srgbClr val="FF0000"/>
                </a:solidFill>
              </a:rPr>
              <a:t> </a:t>
            </a:r>
            <a:r>
              <a:rPr lang="ru-RU" sz="2400" dirty="0" err="1" smtClean="0">
                <a:solidFill>
                  <a:srgbClr val="FF0000"/>
                </a:solidFill>
              </a:rPr>
              <a:t>сільськогосподарського</a:t>
            </a:r>
            <a:r>
              <a:rPr lang="ru-RU" sz="2400" dirty="0" smtClean="0">
                <a:solidFill>
                  <a:srgbClr val="FF0000"/>
                </a:solidFill>
              </a:rPr>
              <a:t> </a:t>
            </a:r>
            <a:r>
              <a:rPr lang="ru-RU" sz="2400" dirty="0" err="1" smtClean="0">
                <a:solidFill>
                  <a:srgbClr val="FF0000"/>
                </a:solidFill>
              </a:rPr>
              <a:t>виробництва</a:t>
            </a:r>
            <a:r>
              <a:rPr lang="ru-RU" sz="2400" dirty="0" smtClean="0">
                <a:solidFill>
                  <a:srgbClr val="FF0000"/>
                </a:solidFill>
              </a:rPr>
              <a:t>, </a:t>
            </a:r>
            <a:r>
              <a:rPr lang="ru-RU" sz="2400" dirty="0" err="1" smtClean="0">
                <a:solidFill>
                  <a:srgbClr val="FF0000"/>
                </a:solidFill>
              </a:rPr>
              <a:t>освоєння</a:t>
            </a:r>
            <a:r>
              <a:rPr lang="ru-RU" sz="2400" dirty="0" smtClean="0">
                <a:solidFill>
                  <a:srgbClr val="FF0000"/>
                </a:solidFill>
              </a:rPr>
              <a:t> </a:t>
            </a:r>
            <a:r>
              <a:rPr lang="ru-RU" sz="2400" dirty="0" err="1" smtClean="0">
                <a:solidFill>
                  <a:srgbClr val="FF0000"/>
                </a:solidFill>
              </a:rPr>
              <a:t>західних</a:t>
            </a:r>
            <a:r>
              <a:rPr lang="ru-RU" sz="2400" dirty="0" smtClean="0">
                <a:solidFill>
                  <a:srgbClr val="FF0000"/>
                </a:solidFill>
              </a:rPr>
              <a:t> земель, </a:t>
            </a:r>
            <a:r>
              <a:rPr lang="ru-RU" sz="2400" dirty="0" err="1" smtClean="0">
                <a:solidFill>
                  <a:srgbClr val="FF0000"/>
                </a:solidFill>
              </a:rPr>
              <a:t>зміцнення</a:t>
            </a:r>
            <a:r>
              <a:rPr lang="ru-RU" sz="2400" dirty="0" smtClean="0">
                <a:solidFill>
                  <a:srgbClr val="FF0000"/>
                </a:solidFill>
              </a:rPr>
              <a:t> </a:t>
            </a:r>
            <a:r>
              <a:rPr lang="ru-RU" sz="2400" dirty="0" err="1" smtClean="0">
                <a:solidFill>
                  <a:srgbClr val="FF0000"/>
                </a:solidFill>
              </a:rPr>
              <a:t>внутрішнього</a:t>
            </a:r>
            <a:r>
              <a:rPr lang="ru-RU" sz="2400" dirty="0" smtClean="0">
                <a:solidFill>
                  <a:srgbClr val="FF0000"/>
                </a:solidFill>
              </a:rPr>
              <a:t> ринку. </a:t>
            </a:r>
            <a:r>
              <a:rPr lang="uk-UA" sz="2400" dirty="0" smtClean="0">
                <a:solidFill>
                  <a:srgbClr val="FF0000"/>
                </a:solidFill>
              </a:rPr>
              <a:t/>
            </a:r>
            <a:br>
              <a:rPr lang="uk-UA" sz="2400" dirty="0" smtClean="0">
                <a:solidFill>
                  <a:srgbClr val="FF0000"/>
                </a:solidFill>
              </a:rPr>
            </a:br>
            <a:r>
              <a:rPr lang="en-US" sz="2400" dirty="0" smtClean="0">
                <a:solidFill>
                  <a:srgbClr val="FF0000"/>
                </a:solidFill>
              </a:rPr>
              <a:t>II</a:t>
            </a:r>
            <a:r>
              <a:rPr lang="uk-UA" sz="2400" dirty="0" smtClean="0">
                <a:solidFill>
                  <a:srgbClr val="FF0000"/>
                </a:solidFill>
              </a:rPr>
              <a:t>.</a:t>
            </a:r>
            <a:r>
              <a:rPr lang="en-US" sz="2400" dirty="0" smtClean="0">
                <a:solidFill>
                  <a:srgbClr val="FF0000"/>
                </a:solidFill>
              </a:rPr>
              <a:t> </a:t>
            </a:r>
            <a:r>
              <a:rPr lang="uk-UA" sz="2400" dirty="0" smtClean="0">
                <a:solidFill>
                  <a:srgbClr val="FF0000"/>
                </a:solidFill>
              </a:rPr>
              <a:t>Наслідки відміни кріпацтва у Росії</a:t>
            </a:r>
            <a:r>
              <a:rPr lang="en-US" sz="2400" dirty="0" smtClean="0">
                <a:solidFill>
                  <a:srgbClr val="FF0000"/>
                </a:solidFill>
              </a:rPr>
              <a:t>:</a:t>
            </a:r>
            <a:r>
              <a:rPr lang="uk-UA" sz="2400" dirty="0" smtClean="0">
                <a:solidFill>
                  <a:srgbClr val="FF0000"/>
                </a:solidFill>
              </a:rPr>
              <a:t/>
            </a:r>
            <a:br>
              <a:rPr lang="uk-UA" sz="2400" dirty="0" smtClean="0">
                <a:solidFill>
                  <a:srgbClr val="FF0000"/>
                </a:solidFill>
              </a:rPr>
            </a:br>
            <a:r>
              <a:rPr lang="uk-UA" sz="2400" dirty="0" smtClean="0">
                <a:solidFill>
                  <a:srgbClr val="FF0000"/>
                </a:solidFill>
              </a:rPr>
              <a:t>1)Були створені умови для розвитку країни  ,розвитку </a:t>
            </a:r>
            <a:r>
              <a:rPr lang="uk-UA" sz="2400" dirty="0" err="1" smtClean="0">
                <a:solidFill>
                  <a:srgbClr val="FF0000"/>
                </a:solidFill>
              </a:rPr>
              <a:t>сільского</a:t>
            </a:r>
            <a:r>
              <a:rPr lang="uk-UA" sz="2400" dirty="0" smtClean="0">
                <a:solidFill>
                  <a:srgbClr val="FF0000"/>
                </a:solidFill>
              </a:rPr>
              <a:t> господарства</a:t>
            </a:r>
            <a:r>
              <a:rPr lang="uk-UA" sz="2400" dirty="0" smtClean="0">
                <a:solidFill>
                  <a:srgbClr val="FF0000"/>
                </a:solidFill>
              </a:rPr>
              <a:t>.</a:t>
            </a:r>
            <a:br>
              <a:rPr lang="uk-UA" sz="2400" dirty="0" smtClean="0">
                <a:solidFill>
                  <a:srgbClr val="FF0000"/>
                </a:solidFill>
              </a:rPr>
            </a:br>
            <a:r>
              <a:rPr lang="uk-UA" sz="2400" dirty="0" smtClean="0">
                <a:solidFill>
                  <a:srgbClr val="FF0000"/>
                </a:solidFill>
              </a:rPr>
              <a:t>Висновок </a:t>
            </a:r>
            <a:r>
              <a:rPr lang="en-US" sz="2400" dirty="0" smtClean="0">
                <a:solidFill>
                  <a:srgbClr val="FF0000"/>
                </a:solidFill>
              </a:rPr>
              <a:t>:</a:t>
            </a:r>
            <a:r>
              <a:rPr lang="uk-UA" sz="2400" dirty="0" smtClean="0">
                <a:solidFill>
                  <a:srgbClr val="FF0000"/>
                </a:solidFill>
              </a:rPr>
              <a:t> </a:t>
            </a:r>
            <a:r>
              <a:rPr lang="ru-RU" sz="2400" dirty="0" err="1" smtClean="0">
                <a:solidFill>
                  <a:srgbClr val="FF0000"/>
                </a:solidFill>
              </a:rPr>
              <a:t>отже</a:t>
            </a:r>
            <a:r>
              <a:rPr lang="ru-RU" sz="2400" dirty="0" smtClean="0">
                <a:solidFill>
                  <a:srgbClr val="FF0000"/>
                </a:solidFill>
              </a:rPr>
              <a:t> </a:t>
            </a:r>
            <a:r>
              <a:rPr lang="uk-UA" sz="2400" dirty="0" smtClean="0">
                <a:solidFill>
                  <a:srgbClr val="FF0000"/>
                </a:solidFill>
              </a:rPr>
              <a:t>обидві держави встали на шлях капіталістичного розвитку.  </a:t>
            </a:r>
            <a:endParaRPr lang="ru-RU" sz="24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571612"/>
          </a:xfrm>
        </p:spPr>
        <p:txBody>
          <a:bodyPr>
            <a:normAutofit/>
          </a:bodyPr>
          <a:lstStyle/>
          <a:p>
            <a:r>
              <a:rPr lang="uk-UA" sz="3200" dirty="0" smtClean="0">
                <a:solidFill>
                  <a:srgbClr val="FF0000"/>
                </a:solidFill>
              </a:rPr>
              <a:t>Україна  ,Миколаївська обл. ,м. Вознесенськ , Гімназія №1,  3(7)-Г клас.</a:t>
            </a:r>
            <a:endParaRPr lang="ru-RU" sz="3200" dirty="0">
              <a:solidFill>
                <a:srgbClr val="FF0000"/>
              </a:solidFill>
            </a:endParaRPr>
          </a:p>
        </p:txBody>
      </p:sp>
      <p:pic>
        <p:nvPicPr>
          <p:cNvPr id="5" name="Содержимое 4" descr="default.jpeg"/>
          <p:cNvPicPr>
            <a:picLocks noGrp="1" noChangeAspect="1"/>
          </p:cNvPicPr>
          <p:nvPr>
            <p:ph sz="half" idx="1"/>
          </p:nvPr>
        </p:nvPicPr>
        <p:blipFill>
          <a:blip r:embed="rId2" cstate="print"/>
          <a:stretch>
            <a:fillRect/>
          </a:stretch>
        </p:blipFill>
        <p:spPr>
          <a:xfrm>
            <a:off x="97566" y="2000240"/>
            <a:ext cx="4404746" cy="4286280"/>
          </a:xfrm>
        </p:spPr>
      </p:pic>
      <p:pic>
        <p:nvPicPr>
          <p:cNvPr id="6" name="Содержимое 5" descr="images.jpeg"/>
          <p:cNvPicPr>
            <a:picLocks noGrp="1" noChangeAspect="1"/>
          </p:cNvPicPr>
          <p:nvPr>
            <p:ph sz="half" idx="2"/>
          </p:nvPr>
        </p:nvPicPr>
        <p:blipFill>
          <a:blip r:embed="rId3" cstate="print"/>
          <a:stretch>
            <a:fillRect/>
          </a:stretch>
        </p:blipFill>
        <p:spPr>
          <a:xfrm>
            <a:off x="4572000" y="1993452"/>
            <a:ext cx="4357718" cy="4261733"/>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11882"/>
          </a:xfrm>
        </p:spPr>
        <p:txBody>
          <a:bodyPr>
            <a:normAutofit/>
          </a:bodyPr>
          <a:lstStyle/>
          <a:p>
            <a:r>
              <a:rPr lang="uk-UA" sz="6600" dirty="0" smtClean="0">
                <a:solidFill>
                  <a:srgbClr val="002060"/>
                </a:solidFill>
              </a:rPr>
              <a:t>Класний керівник </a:t>
            </a:r>
            <a:r>
              <a:rPr lang="en-US" sz="6600" dirty="0" smtClean="0">
                <a:solidFill>
                  <a:srgbClr val="002060"/>
                </a:solidFill>
              </a:rPr>
              <a:t>:</a:t>
            </a:r>
            <a:r>
              <a:rPr lang="uk-UA" sz="6600" dirty="0" smtClean="0">
                <a:solidFill>
                  <a:srgbClr val="002060"/>
                </a:solidFill>
              </a:rPr>
              <a:t> Ольга Миколаївна Денисюк.</a:t>
            </a:r>
            <a:endParaRPr lang="ru-RU" sz="6600" dirty="0">
              <a:solidFill>
                <a:srgbClr val="00206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71480"/>
            <a:ext cx="8183880" cy="3786214"/>
          </a:xfrm>
        </p:spPr>
        <p:txBody>
          <a:bodyPr>
            <a:noAutofit/>
          </a:bodyPr>
          <a:lstStyle/>
          <a:p>
            <a:r>
              <a:rPr lang="uk-UA" sz="6000"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Роботу</a:t>
            </a:r>
            <a:r>
              <a:rPr lang="uk-UA" sz="6000" dirty="0" smtClean="0">
                <a:ln/>
                <a:solidFill>
                  <a:schemeClr val="accent3"/>
                </a:solidFill>
                <a:effectLst/>
              </a:rPr>
              <a:t> </a:t>
            </a:r>
            <a:r>
              <a:rPr lang="uk-UA" sz="600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виконали</a:t>
            </a:r>
            <a:r>
              <a:rPr lang="en-US" sz="6000" dirty="0" smtClean="0">
                <a:ln/>
                <a:solidFill>
                  <a:schemeClr val="accent3"/>
                </a:solidFill>
                <a:effectLst/>
              </a:rPr>
              <a:t>:</a:t>
            </a:r>
            <a:r>
              <a:rPr lang="uk-UA" sz="6000" dirty="0" smtClean="0">
                <a:ln/>
                <a:solidFill>
                  <a:schemeClr val="accent3"/>
                </a:solidFill>
                <a:effectLst/>
              </a:rPr>
              <a:t> </a:t>
            </a:r>
            <a:r>
              <a:rPr lang="uk-UA" sz="6000"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Ярослав</a:t>
            </a:r>
            <a:r>
              <a:rPr lang="uk-UA" sz="600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uk-UA" sz="600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Коцюба</a:t>
            </a:r>
            <a:r>
              <a:rPr lang="uk-UA" sz="6000" dirty="0" smtClean="0">
                <a:ln/>
                <a:solidFill>
                  <a:schemeClr val="accent3"/>
                </a:solidFill>
                <a:effectLst/>
              </a:rPr>
              <a:t>, </a:t>
            </a:r>
            <a:r>
              <a:rPr lang="uk-UA" sz="5400"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Андрій</a:t>
            </a:r>
            <a:r>
              <a:rPr lang="uk-UA" sz="6000" dirty="0" smtClean="0">
                <a:ln/>
                <a:solidFill>
                  <a:schemeClr val="accent3"/>
                </a:solidFill>
                <a:effectLst/>
              </a:rPr>
              <a:t> </a:t>
            </a:r>
            <a:r>
              <a:rPr lang="uk-UA" sz="6000"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Жилович</a:t>
            </a:r>
            <a:r>
              <a:rPr lang="uk-UA" sz="6000" dirty="0" smtClean="0">
                <a:ln/>
                <a:solidFill>
                  <a:schemeClr val="accent3"/>
                </a:solidFill>
                <a:effectLst/>
              </a:rPr>
              <a:t>.</a:t>
            </a:r>
            <a:endParaRPr lang="ru-RU"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lstStyle/>
          <a:p>
            <a:r>
              <a:rPr lang="ru-RU" dirty="0" smtClean="0">
                <a:solidFill>
                  <a:srgbClr val="00B0F0"/>
                </a:solidFill>
              </a:rPr>
              <a:t>Мета</a:t>
            </a:r>
            <a:r>
              <a:rPr lang="en-US" dirty="0" smtClean="0">
                <a:solidFill>
                  <a:srgbClr val="00B0F0"/>
                </a:solidFill>
              </a:rPr>
              <a:t>:</a:t>
            </a:r>
            <a:r>
              <a:rPr lang="uk-UA" dirty="0" smtClean="0">
                <a:solidFill>
                  <a:srgbClr val="00B0F0"/>
                </a:solidFill>
              </a:rPr>
              <a:t/>
            </a:r>
            <a:br>
              <a:rPr lang="uk-UA" dirty="0" smtClean="0">
                <a:solidFill>
                  <a:srgbClr val="00B0F0"/>
                </a:solidFill>
              </a:rPr>
            </a:br>
            <a:r>
              <a:rPr lang="uk-UA" dirty="0" smtClean="0">
                <a:solidFill>
                  <a:srgbClr val="00B0F0"/>
                </a:solidFill>
              </a:rPr>
              <a:t>1)</a:t>
            </a:r>
            <a:r>
              <a:rPr lang="uk-UA" dirty="0" smtClean="0">
                <a:solidFill>
                  <a:srgbClr val="002060"/>
                </a:solidFill>
              </a:rPr>
              <a:t>визначити які події відбувалися 150 років тому</a:t>
            </a:r>
            <a:r>
              <a:rPr lang="en-US" dirty="0" smtClean="0">
                <a:solidFill>
                  <a:srgbClr val="002060"/>
                </a:solidFill>
              </a:rPr>
              <a:t>;</a:t>
            </a:r>
            <a:r>
              <a:rPr lang="uk-UA" dirty="0" smtClean="0">
                <a:solidFill>
                  <a:srgbClr val="00B0F0"/>
                </a:solidFill>
              </a:rPr>
              <a:t/>
            </a:r>
            <a:br>
              <a:rPr lang="uk-UA" dirty="0" smtClean="0">
                <a:solidFill>
                  <a:srgbClr val="00B0F0"/>
                </a:solidFill>
              </a:rPr>
            </a:br>
            <a:r>
              <a:rPr lang="uk-UA" dirty="0" smtClean="0">
                <a:solidFill>
                  <a:srgbClr val="00B0F0"/>
                </a:solidFill>
              </a:rPr>
              <a:t> 2)</a:t>
            </a:r>
            <a:r>
              <a:rPr lang="uk-UA" dirty="0" smtClean="0">
                <a:solidFill>
                  <a:srgbClr val="002060"/>
                </a:solidFill>
              </a:rPr>
              <a:t>зробити порівняльний аналіз відміни кріпацтва в Росії та відміну рабства в США.</a:t>
            </a:r>
            <a:endParaRPr lang="ru-RU" dirty="0">
              <a:solidFill>
                <a:srgbClr val="002060"/>
              </a:solidFill>
            </a:endParaRPr>
          </a:p>
        </p:txBody>
      </p:sp>
    </p:spTree>
  </p:cSld>
  <p:clrMapOvr>
    <a:masterClrMapping/>
  </p:clrMapOvr>
  <p:transition spd="med" advTm="1000">
    <p:wipe dir="d"/>
    <p:sndAc>
      <p:stSnd>
        <p:snd r:embed="rId3" name="applaus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1562088"/>
          </a:xfrm>
        </p:spPr>
        <p:txBody>
          <a:bodyPr/>
          <a:lstStyle/>
          <a:p>
            <a:endParaRPr lang="ru-RU" dirty="0"/>
          </a:p>
        </p:txBody>
      </p:sp>
      <p:sp>
        <p:nvSpPr>
          <p:cNvPr id="3" name="Прямоугольник 2"/>
          <p:cNvSpPr/>
          <p:nvPr/>
        </p:nvSpPr>
        <p:spPr>
          <a:xfrm>
            <a:off x="2500298" y="2714620"/>
            <a:ext cx="3687228" cy="156966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9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РОСІЯ</a:t>
            </a:r>
            <a:endParaRPr lang="ru-RU" sz="9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50b.jpg"/>
          <p:cNvPicPr>
            <a:picLocks noGrp="1" noChangeAspect="1" noChangeArrowheads="1"/>
          </p:cNvPicPr>
          <p:nvPr>
            <p:ph sz="half" idx="1"/>
          </p:nvPr>
        </p:nvPicPr>
        <p:blipFill>
          <a:blip r:embed="rId2" cstate="print"/>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0" y="5715016"/>
            <a:ext cx="9144000" cy="1142984"/>
          </a:xfrm>
        </p:spPr>
        <p:txBody>
          <a:bodyPr>
            <a:noAutofit/>
          </a:bodyPr>
          <a:lstStyle/>
          <a:p>
            <a:r>
              <a:rPr lang="uk-UA" sz="7200" dirty="0" smtClean="0">
                <a:solidFill>
                  <a:srgbClr val="FFC000"/>
                </a:solidFill>
              </a:rPr>
              <a:t>Читання Маніфесту.</a:t>
            </a:r>
            <a:endParaRPr lang="ru-RU" sz="7200" dirty="0">
              <a:solidFill>
                <a:srgbClr val="FFC000"/>
              </a:solidFill>
            </a:endParaRPr>
          </a:p>
        </p:txBody>
      </p:sp>
      <p:sp>
        <p:nvSpPr>
          <p:cNvPr id="3" name="Текст 2"/>
          <p:cNvSpPr>
            <a:spLocks noGrp="1"/>
          </p:cNvSpPr>
          <p:nvPr>
            <p:ph type="body" idx="2"/>
          </p:nvPr>
        </p:nvSpPr>
        <p:spPr>
          <a:xfrm>
            <a:off x="0" y="0"/>
            <a:ext cx="9144000" cy="3214686"/>
          </a:xfrm>
        </p:spPr>
        <p:txBody>
          <a:bodyPr>
            <a:normAutofit/>
          </a:bodyPr>
          <a:lstStyle/>
          <a:p>
            <a:r>
              <a:rPr lang="ru-RU" dirty="0" err="1" smtClean="0">
                <a:solidFill>
                  <a:srgbClr val="92D050"/>
                </a:solidFill>
              </a:rPr>
              <a:t>Щоб</a:t>
            </a:r>
            <a:r>
              <a:rPr lang="ru-RU" dirty="0" smtClean="0">
                <a:solidFill>
                  <a:srgbClr val="92D050"/>
                </a:solidFill>
              </a:rPr>
              <a:t> </a:t>
            </a:r>
            <a:r>
              <a:rPr lang="ru-RU" dirty="0" err="1" smtClean="0">
                <a:solidFill>
                  <a:srgbClr val="92D050"/>
                </a:solidFill>
              </a:rPr>
              <a:t>уникнути</a:t>
            </a:r>
            <a:r>
              <a:rPr lang="ru-RU" dirty="0" smtClean="0">
                <a:solidFill>
                  <a:srgbClr val="92D050"/>
                </a:solidFill>
              </a:rPr>
              <a:t> </a:t>
            </a:r>
            <a:r>
              <a:rPr lang="ru-RU" dirty="0" err="1" smtClean="0">
                <a:solidFill>
                  <a:srgbClr val="92D050"/>
                </a:solidFill>
              </a:rPr>
              <a:t>революції</a:t>
            </a:r>
            <a:r>
              <a:rPr lang="ru-RU" dirty="0" smtClean="0">
                <a:solidFill>
                  <a:srgbClr val="92D050"/>
                </a:solidFill>
              </a:rPr>
              <a:t>, </a:t>
            </a:r>
            <a:r>
              <a:rPr lang="ru-RU" dirty="0" err="1" smtClean="0">
                <a:solidFill>
                  <a:srgbClr val="92D050"/>
                </a:solidFill>
              </a:rPr>
              <a:t>царський</a:t>
            </a:r>
            <a:r>
              <a:rPr lang="ru-RU" dirty="0" smtClean="0">
                <a:solidFill>
                  <a:srgbClr val="92D050"/>
                </a:solidFill>
              </a:rPr>
              <a:t> уряд </a:t>
            </a:r>
            <a:r>
              <a:rPr lang="ru-RU" dirty="0" err="1" smtClean="0">
                <a:solidFill>
                  <a:srgbClr val="92D050"/>
                </a:solidFill>
              </a:rPr>
              <a:t>провів</a:t>
            </a:r>
            <a:r>
              <a:rPr lang="ru-RU" dirty="0" smtClean="0">
                <a:solidFill>
                  <a:srgbClr val="92D050"/>
                </a:solidFill>
              </a:rPr>
              <a:t> «</a:t>
            </a:r>
            <a:r>
              <a:rPr lang="ru-RU" dirty="0" err="1" smtClean="0">
                <a:solidFill>
                  <a:srgbClr val="92D050"/>
                </a:solidFill>
              </a:rPr>
              <a:t>визволення</a:t>
            </a:r>
            <a:r>
              <a:rPr lang="ru-RU" dirty="0" smtClean="0">
                <a:solidFill>
                  <a:srgbClr val="92D050"/>
                </a:solidFill>
              </a:rPr>
              <a:t> селян» </a:t>
            </a:r>
            <a:r>
              <a:rPr lang="ru-RU" dirty="0" err="1" smtClean="0">
                <a:solidFill>
                  <a:srgbClr val="92D050"/>
                </a:solidFill>
              </a:rPr>
              <a:t>згори</a:t>
            </a:r>
            <a:r>
              <a:rPr lang="ru-RU" dirty="0" smtClean="0">
                <a:solidFill>
                  <a:srgbClr val="92D050"/>
                </a:solidFill>
              </a:rPr>
              <a:t>. </a:t>
            </a:r>
            <a:r>
              <a:rPr lang="ru-RU" dirty="0" smtClean="0">
                <a:solidFill>
                  <a:srgbClr val="92D050"/>
                </a:solidFill>
              </a:rPr>
              <a:t>19 лютого 1861 р. </a:t>
            </a:r>
            <a:r>
              <a:rPr lang="ru-RU" dirty="0" err="1" smtClean="0">
                <a:solidFill>
                  <a:srgbClr val="92D050"/>
                </a:solidFill>
              </a:rPr>
              <a:t>цар</a:t>
            </a:r>
            <a:r>
              <a:rPr lang="ru-RU" dirty="0" smtClean="0">
                <a:solidFill>
                  <a:srgbClr val="92D050"/>
                </a:solidFill>
              </a:rPr>
              <a:t> </a:t>
            </a:r>
            <a:r>
              <a:rPr lang="ru-RU" dirty="0" err="1" smtClean="0">
                <a:solidFill>
                  <a:srgbClr val="92D050"/>
                </a:solidFill>
              </a:rPr>
              <a:t>Олександр</a:t>
            </a:r>
            <a:r>
              <a:rPr lang="ru-RU" dirty="0" smtClean="0">
                <a:solidFill>
                  <a:srgbClr val="92D050"/>
                </a:solidFill>
              </a:rPr>
              <a:t> </a:t>
            </a:r>
            <a:r>
              <a:rPr lang="en-US" dirty="0" smtClean="0">
                <a:solidFill>
                  <a:srgbClr val="92D050"/>
                </a:solidFill>
              </a:rPr>
              <a:t>II </a:t>
            </a:r>
            <a:r>
              <a:rPr lang="ru-RU" dirty="0" err="1" smtClean="0">
                <a:solidFill>
                  <a:srgbClr val="92D050"/>
                </a:solidFill>
              </a:rPr>
              <a:t>підписав</a:t>
            </a:r>
            <a:r>
              <a:rPr lang="ru-RU" dirty="0" smtClean="0">
                <a:solidFill>
                  <a:srgbClr val="92D050"/>
                </a:solidFill>
              </a:rPr>
              <a:t> </a:t>
            </a:r>
            <a:r>
              <a:rPr lang="ru-RU" dirty="0" err="1" smtClean="0">
                <a:solidFill>
                  <a:srgbClr val="92D050"/>
                </a:solidFill>
              </a:rPr>
              <a:t>М</a:t>
            </a:r>
            <a:r>
              <a:rPr lang="ru-RU" dirty="0" err="1" smtClean="0">
                <a:solidFill>
                  <a:srgbClr val="92D050"/>
                </a:solidFill>
              </a:rPr>
              <a:t>аніфест</a:t>
            </a:r>
            <a:r>
              <a:rPr lang="ru-RU" dirty="0" smtClean="0">
                <a:solidFill>
                  <a:srgbClr val="92D050"/>
                </a:solidFill>
              </a:rPr>
              <a:t> </a:t>
            </a:r>
            <a:r>
              <a:rPr lang="ru-RU" dirty="0" smtClean="0">
                <a:solidFill>
                  <a:srgbClr val="92D050"/>
                </a:solidFill>
              </a:rPr>
              <a:t>про </a:t>
            </a:r>
            <a:r>
              <a:rPr lang="ru-RU" dirty="0" err="1" smtClean="0">
                <a:solidFill>
                  <a:srgbClr val="92D050"/>
                </a:solidFill>
              </a:rPr>
              <a:t>селянську</a:t>
            </a:r>
            <a:r>
              <a:rPr lang="ru-RU" dirty="0" smtClean="0">
                <a:solidFill>
                  <a:srgbClr val="92D050"/>
                </a:solidFill>
              </a:rPr>
              <a:t> реформу. </a:t>
            </a:r>
            <a:r>
              <a:rPr lang="ru-RU" dirty="0" err="1" smtClean="0">
                <a:solidFill>
                  <a:srgbClr val="92D050"/>
                </a:solidFill>
              </a:rPr>
              <a:t>Одночасно</a:t>
            </a:r>
            <a:r>
              <a:rPr lang="ru-RU" dirty="0" smtClean="0">
                <a:solidFill>
                  <a:srgbClr val="92D050"/>
                </a:solidFill>
              </a:rPr>
              <a:t> </a:t>
            </a:r>
            <a:r>
              <a:rPr lang="ru-RU" dirty="0" err="1" smtClean="0">
                <a:solidFill>
                  <a:srgbClr val="92D050"/>
                </a:solidFill>
              </a:rPr>
              <a:t>з</a:t>
            </a:r>
            <a:r>
              <a:rPr lang="ru-RU" dirty="0" smtClean="0">
                <a:solidFill>
                  <a:srgbClr val="92D050"/>
                </a:solidFill>
              </a:rPr>
              <a:t> </a:t>
            </a:r>
            <a:r>
              <a:rPr lang="ru-RU" dirty="0" err="1" smtClean="0">
                <a:solidFill>
                  <a:srgbClr val="92D050"/>
                </a:solidFill>
              </a:rPr>
              <a:t>М</a:t>
            </a:r>
            <a:r>
              <a:rPr lang="ru-RU" dirty="0" err="1" smtClean="0">
                <a:solidFill>
                  <a:srgbClr val="92D050"/>
                </a:solidFill>
              </a:rPr>
              <a:t>аніфестом</a:t>
            </a:r>
            <a:r>
              <a:rPr lang="ru-RU" dirty="0" smtClean="0">
                <a:solidFill>
                  <a:srgbClr val="92D050"/>
                </a:solidFill>
              </a:rPr>
              <a:t> </a:t>
            </a:r>
            <a:r>
              <a:rPr lang="ru-RU" dirty="0" err="1" smtClean="0">
                <a:solidFill>
                  <a:srgbClr val="92D050"/>
                </a:solidFill>
              </a:rPr>
              <a:t>було</a:t>
            </a:r>
            <a:r>
              <a:rPr lang="ru-RU" dirty="0" smtClean="0">
                <a:solidFill>
                  <a:srgbClr val="92D050"/>
                </a:solidFill>
              </a:rPr>
              <a:t> </a:t>
            </a:r>
            <a:r>
              <a:rPr lang="ru-RU" dirty="0" err="1" smtClean="0">
                <a:solidFill>
                  <a:srgbClr val="92D050"/>
                </a:solidFill>
              </a:rPr>
              <a:t>затверджено</a:t>
            </a:r>
            <a:r>
              <a:rPr lang="ru-RU" dirty="0" smtClean="0">
                <a:solidFill>
                  <a:srgbClr val="92D050"/>
                </a:solidFill>
              </a:rPr>
              <a:t> низку </a:t>
            </a:r>
            <a:r>
              <a:rPr lang="ru-RU" dirty="0" err="1" smtClean="0">
                <a:solidFill>
                  <a:srgbClr val="92D050"/>
                </a:solidFill>
              </a:rPr>
              <a:t>положень</a:t>
            </a:r>
            <a:r>
              <a:rPr lang="ru-RU" dirty="0" smtClean="0">
                <a:solidFill>
                  <a:srgbClr val="92D050"/>
                </a:solidFill>
              </a:rPr>
              <a:t> </a:t>
            </a:r>
            <a:r>
              <a:rPr lang="ru-RU" dirty="0" err="1" smtClean="0">
                <a:solidFill>
                  <a:srgbClr val="92D050"/>
                </a:solidFill>
              </a:rPr>
              <a:t>і</a:t>
            </a:r>
            <a:r>
              <a:rPr lang="ru-RU" dirty="0" smtClean="0">
                <a:solidFill>
                  <a:srgbClr val="92D050"/>
                </a:solidFill>
              </a:rPr>
              <a:t> </a:t>
            </a:r>
            <a:r>
              <a:rPr lang="ru-RU" dirty="0" err="1" smtClean="0">
                <a:solidFill>
                  <a:srgbClr val="92D050"/>
                </a:solidFill>
              </a:rPr>
              <a:t>додаткових</a:t>
            </a:r>
            <a:r>
              <a:rPr lang="ru-RU" dirty="0" smtClean="0">
                <a:solidFill>
                  <a:srgbClr val="92D050"/>
                </a:solidFill>
              </a:rPr>
              <a:t> правил.</a:t>
            </a:r>
          </a:p>
          <a:p>
            <a:r>
              <a:rPr lang="ru-RU" dirty="0" err="1" smtClean="0">
                <a:solidFill>
                  <a:srgbClr val="92D050"/>
                </a:solidFill>
              </a:rPr>
              <a:t>Законодавчі</a:t>
            </a:r>
            <a:r>
              <a:rPr lang="ru-RU" dirty="0" smtClean="0">
                <a:solidFill>
                  <a:srgbClr val="92D050"/>
                </a:solidFill>
              </a:rPr>
              <a:t> </a:t>
            </a:r>
            <a:r>
              <a:rPr lang="ru-RU" dirty="0" err="1" smtClean="0">
                <a:solidFill>
                  <a:srgbClr val="92D050"/>
                </a:solidFill>
              </a:rPr>
              <a:t>акти</a:t>
            </a:r>
            <a:r>
              <a:rPr lang="ru-RU" dirty="0" smtClean="0">
                <a:solidFill>
                  <a:srgbClr val="92D050"/>
                </a:solidFill>
              </a:rPr>
              <a:t> 19 лютого 1861 р. </a:t>
            </a:r>
            <a:r>
              <a:rPr lang="ru-RU" dirty="0" err="1" smtClean="0">
                <a:solidFill>
                  <a:srgbClr val="92D050"/>
                </a:solidFill>
              </a:rPr>
              <a:t>проголошували</a:t>
            </a:r>
            <a:r>
              <a:rPr lang="ru-RU" dirty="0" smtClean="0">
                <a:solidFill>
                  <a:srgbClr val="92D050"/>
                </a:solidFill>
              </a:rPr>
              <a:t> </a:t>
            </a:r>
            <a:r>
              <a:rPr lang="ru-RU" dirty="0" err="1" smtClean="0">
                <a:solidFill>
                  <a:srgbClr val="92D050"/>
                </a:solidFill>
              </a:rPr>
              <a:t>скасування</a:t>
            </a:r>
            <a:r>
              <a:rPr lang="ru-RU" dirty="0" smtClean="0">
                <a:solidFill>
                  <a:srgbClr val="92D050"/>
                </a:solidFill>
              </a:rPr>
              <a:t> </a:t>
            </a:r>
            <a:r>
              <a:rPr lang="ru-RU" dirty="0" err="1" smtClean="0">
                <a:solidFill>
                  <a:srgbClr val="92D050"/>
                </a:solidFill>
              </a:rPr>
              <a:t>кріпосного</a:t>
            </a:r>
            <a:r>
              <a:rPr lang="ru-RU" dirty="0" smtClean="0">
                <a:solidFill>
                  <a:srgbClr val="92D050"/>
                </a:solidFill>
              </a:rPr>
              <a:t> права, </a:t>
            </a:r>
            <a:r>
              <a:rPr lang="ru-RU" dirty="0" err="1" smtClean="0">
                <a:solidFill>
                  <a:srgbClr val="92D050"/>
                </a:solidFill>
              </a:rPr>
              <a:t>надаючи</a:t>
            </a:r>
            <a:r>
              <a:rPr lang="ru-RU" dirty="0" smtClean="0">
                <a:solidFill>
                  <a:srgbClr val="92D050"/>
                </a:solidFill>
              </a:rPr>
              <a:t> селянам </a:t>
            </a:r>
            <a:r>
              <a:rPr lang="ru-RU" dirty="0" err="1" smtClean="0">
                <a:solidFill>
                  <a:srgbClr val="92D050"/>
                </a:solidFill>
              </a:rPr>
              <a:t>і</a:t>
            </a:r>
            <a:r>
              <a:rPr lang="ru-RU" dirty="0" smtClean="0">
                <a:solidFill>
                  <a:srgbClr val="92D050"/>
                </a:solidFill>
              </a:rPr>
              <a:t> </a:t>
            </a:r>
            <a:r>
              <a:rPr lang="ru-RU" dirty="0" err="1" smtClean="0">
                <a:solidFill>
                  <a:srgbClr val="92D050"/>
                </a:solidFill>
              </a:rPr>
              <a:t>дворовим</a:t>
            </a:r>
            <a:r>
              <a:rPr lang="ru-RU" dirty="0" smtClean="0">
                <a:solidFill>
                  <a:srgbClr val="92D050"/>
                </a:solidFill>
              </a:rPr>
              <a:t> людям права «</a:t>
            </a:r>
            <a:r>
              <a:rPr lang="ru-RU" dirty="0" err="1" smtClean="0">
                <a:solidFill>
                  <a:srgbClr val="92D050"/>
                </a:solidFill>
              </a:rPr>
              <a:t>вільних</a:t>
            </a:r>
            <a:r>
              <a:rPr lang="ru-RU" dirty="0" smtClean="0">
                <a:solidFill>
                  <a:srgbClr val="92D050"/>
                </a:solidFill>
              </a:rPr>
              <a:t> </a:t>
            </a:r>
            <a:r>
              <a:rPr lang="ru-RU" dirty="0" err="1" smtClean="0">
                <a:solidFill>
                  <a:srgbClr val="92D050"/>
                </a:solidFill>
              </a:rPr>
              <a:t>сільських</a:t>
            </a:r>
            <a:r>
              <a:rPr lang="ru-RU" dirty="0" smtClean="0">
                <a:solidFill>
                  <a:srgbClr val="92D050"/>
                </a:solidFill>
              </a:rPr>
              <a:t> </a:t>
            </a:r>
            <a:r>
              <a:rPr lang="ru-RU" dirty="0" err="1" smtClean="0">
                <a:solidFill>
                  <a:srgbClr val="92D050"/>
                </a:solidFill>
              </a:rPr>
              <a:t>обивателів</a:t>
            </a:r>
            <a:r>
              <a:rPr lang="ru-RU" dirty="0" smtClean="0">
                <a:solidFill>
                  <a:srgbClr val="92D050"/>
                </a:solidFill>
              </a:rPr>
              <a:t>, як </a:t>
            </a:r>
            <a:r>
              <a:rPr lang="ru-RU" dirty="0" err="1" smtClean="0">
                <a:solidFill>
                  <a:srgbClr val="92D050"/>
                </a:solidFill>
              </a:rPr>
              <a:t>особисті</a:t>
            </a:r>
            <a:r>
              <a:rPr lang="ru-RU" dirty="0" smtClean="0">
                <a:solidFill>
                  <a:srgbClr val="92D050"/>
                </a:solidFill>
              </a:rPr>
              <a:t>, так </a:t>
            </a:r>
            <a:r>
              <a:rPr lang="ru-RU" dirty="0" err="1" smtClean="0">
                <a:solidFill>
                  <a:srgbClr val="92D050"/>
                </a:solidFill>
              </a:rPr>
              <a:t>і</a:t>
            </a:r>
            <a:r>
              <a:rPr lang="ru-RU" dirty="0" smtClean="0">
                <a:solidFill>
                  <a:srgbClr val="92D050"/>
                </a:solidFill>
              </a:rPr>
              <a:t> </a:t>
            </a:r>
            <a:r>
              <a:rPr lang="ru-RU" dirty="0" err="1" smtClean="0">
                <a:solidFill>
                  <a:srgbClr val="92D050"/>
                </a:solidFill>
              </a:rPr>
              <a:t>майнові</a:t>
            </a:r>
            <a:r>
              <a:rPr lang="ru-RU" dirty="0" smtClean="0">
                <a:solidFill>
                  <a:srgbClr val="92D050"/>
                </a:solidFill>
              </a:rPr>
              <a:t>». </a:t>
            </a:r>
            <a:r>
              <a:rPr lang="ru-RU" dirty="0" err="1" smtClean="0">
                <a:solidFill>
                  <a:srgbClr val="92D050"/>
                </a:solidFill>
              </a:rPr>
              <a:t>Ссляни-кріпаки</a:t>
            </a:r>
            <a:r>
              <a:rPr lang="ru-RU" dirty="0" smtClean="0">
                <a:solidFill>
                  <a:srgbClr val="92D050"/>
                </a:solidFill>
              </a:rPr>
              <a:t> переставали бути </a:t>
            </a:r>
            <a:r>
              <a:rPr lang="ru-RU" dirty="0" err="1" smtClean="0">
                <a:solidFill>
                  <a:srgbClr val="92D050"/>
                </a:solidFill>
              </a:rPr>
              <a:t>власністю</a:t>
            </a:r>
            <a:r>
              <a:rPr lang="ru-RU" dirty="0" smtClean="0">
                <a:solidFill>
                  <a:srgbClr val="92D050"/>
                </a:solidFill>
              </a:rPr>
              <a:t> </a:t>
            </a:r>
            <a:r>
              <a:rPr lang="ru-RU" dirty="0" err="1" smtClean="0">
                <a:solidFill>
                  <a:srgbClr val="92D050"/>
                </a:solidFill>
              </a:rPr>
              <a:t>поміщиків</a:t>
            </a:r>
            <a:r>
              <a:rPr lang="ru-RU" dirty="0" smtClean="0">
                <a:solidFill>
                  <a:srgbClr val="92D050"/>
                </a:solidFill>
              </a:rPr>
              <a:t>. Вони могли </a:t>
            </a:r>
            <a:r>
              <a:rPr lang="ru-RU" dirty="0" err="1" smtClean="0">
                <a:solidFill>
                  <a:srgbClr val="92D050"/>
                </a:solidFill>
              </a:rPr>
              <a:t>вільно</a:t>
            </a:r>
            <a:r>
              <a:rPr lang="ru-RU" dirty="0" smtClean="0">
                <a:solidFill>
                  <a:srgbClr val="92D050"/>
                </a:solidFill>
              </a:rPr>
              <a:t> </a:t>
            </a:r>
            <a:r>
              <a:rPr lang="ru-RU" dirty="0" err="1" smtClean="0">
                <a:solidFill>
                  <a:srgbClr val="92D050"/>
                </a:solidFill>
              </a:rPr>
              <a:t>торгувати</a:t>
            </a:r>
            <a:r>
              <a:rPr lang="ru-RU" dirty="0" smtClean="0">
                <a:solidFill>
                  <a:srgbClr val="92D050"/>
                </a:solidFill>
              </a:rPr>
              <a:t>, </a:t>
            </a:r>
            <a:r>
              <a:rPr lang="ru-RU" dirty="0" err="1" smtClean="0">
                <a:solidFill>
                  <a:srgbClr val="92D050"/>
                </a:solidFill>
              </a:rPr>
              <a:t>відкривати</a:t>
            </a:r>
            <a:r>
              <a:rPr lang="ru-RU" dirty="0" smtClean="0">
                <a:solidFill>
                  <a:srgbClr val="92D050"/>
                </a:solidFill>
              </a:rPr>
              <a:t> </a:t>
            </a:r>
            <a:r>
              <a:rPr lang="ru-RU" dirty="0" err="1" smtClean="0">
                <a:solidFill>
                  <a:srgbClr val="92D050"/>
                </a:solidFill>
              </a:rPr>
              <a:t>промислові</a:t>
            </a:r>
            <a:r>
              <a:rPr lang="ru-RU" dirty="0" smtClean="0">
                <a:solidFill>
                  <a:srgbClr val="92D050"/>
                </a:solidFill>
              </a:rPr>
              <a:t> та </a:t>
            </a:r>
            <a:r>
              <a:rPr lang="ru-RU" dirty="0" err="1" smtClean="0">
                <a:solidFill>
                  <a:srgbClr val="92D050"/>
                </a:solidFill>
              </a:rPr>
              <a:t>ремісничі</a:t>
            </a:r>
            <a:r>
              <a:rPr lang="ru-RU" dirty="0" smtClean="0">
                <a:solidFill>
                  <a:srgbClr val="92D050"/>
                </a:solidFill>
              </a:rPr>
              <a:t> </a:t>
            </a:r>
            <a:r>
              <a:rPr lang="ru-RU" dirty="0" err="1" smtClean="0">
                <a:solidFill>
                  <a:srgbClr val="92D050"/>
                </a:solidFill>
              </a:rPr>
              <a:t>підприємства</a:t>
            </a:r>
            <a:r>
              <a:rPr lang="ru-RU" dirty="0" smtClean="0">
                <a:solidFill>
                  <a:srgbClr val="92D050"/>
                </a:solidFill>
              </a:rPr>
              <a:t>, </a:t>
            </a:r>
            <a:r>
              <a:rPr lang="ru-RU" dirty="0" err="1" smtClean="0">
                <a:solidFill>
                  <a:srgbClr val="92D050"/>
                </a:solidFill>
              </a:rPr>
              <a:t>торговельні</a:t>
            </a:r>
            <a:r>
              <a:rPr lang="ru-RU" dirty="0" smtClean="0">
                <a:solidFill>
                  <a:srgbClr val="92D050"/>
                </a:solidFill>
              </a:rPr>
              <a:t> </a:t>
            </a:r>
            <a:r>
              <a:rPr lang="ru-RU" dirty="0" err="1" smtClean="0">
                <a:solidFill>
                  <a:srgbClr val="92D050"/>
                </a:solidFill>
              </a:rPr>
              <a:t>заклади</a:t>
            </a:r>
            <a:r>
              <a:rPr lang="ru-RU" dirty="0" smtClean="0">
                <a:solidFill>
                  <a:srgbClr val="92D050"/>
                </a:solidFill>
              </a:rPr>
              <a:t>, </a:t>
            </a:r>
            <a:r>
              <a:rPr lang="ru-RU" dirty="0" err="1" smtClean="0">
                <a:solidFill>
                  <a:srgbClr val="92D050"/>
                </a:solidFill>
              </a:rPr>
              <a:t>записуватися</a:t>
            </a:r>
            <a:r>
              <a:rPr lang="ru-RU" dirty="0" smtClean="0">
                <a:solidFill>
                  <a:srgbClr val="92D050"/>
                </a:solidFill>
              </a:rPr>
              <a:t> в цехи, </a:t>
            </a:r>
            <a:r>
              <a:rPr lang="ru-RU" dirty="0" err="1" smtClean="0">
                <a:solidFill>
                  <a:srgbClr val="92D050"/>
                </a:solidFill>
              </a:rPr>
              <a:t>купувати</a:t>
            </a:r>
            <a:r>
              <a:rPr lang="ru-RU" dirty="0" smtClean="0">
                <a:solidFill>
                  <a:srgbClr val="92D050"/>
                </a:solidFill>
              </a:rPr>
              <a:t> </a:t>
            </a:r>
            <a:r>
              <a:rPr lang="ru-RU" dirty="0" err="1" smtClean="0">
                <a:solidFill>
                  <a:srgbClr val="92D050"/>
                </a:solidFill>
              </a:rPr>
              <a:t>і</a:t>
            </a:r>
            <a:r>
              <a:rPr lang="ru-RU" dirty="0" smtClean="0">
                <a:solidFill>
                  <a:srgbClr val="92D050"/>
                </a:solidFill>
              </a:rPr>
              <a:t> </a:t>
            </a:r>
            <a:r>
              <a:rPr lang="ru-RU" dirty="0" err="1" smtClean="0">
                <a:solidFill>
                  <a:srgbClr val="92D050"/>
                </a:solidFill>
              </a:rPr>
              <a:t>збувати</a:t>
            </a:r>
            <a:r>
              <a:rPr lang="ru-RU" dirty="0" smtClean="0">
                <a:solidFill>
                  <a:srgbClr val="92D050"/>
                </a:solidFill>
              </a:rPr>
              <a:t> </a:t>
            </a:r>
            <a:r>
              <a:rPr lang="ru-RU" dirty="0" err="1" smtClean="0">
                <a:solidFill>
                  <a:srgbClr val="92D050"/>
                </a:solidFill>
              </a:rPr>
              <a:t>рухоме</a:t>
            </a:r>
            <a:r>
              <a:rPr lang="ru-RU" dirty="0" smtClean="0">
                <a:solidFill>
                  <a:srgbClr val="92D050"/>
                </a:solidFill>
              </a:rPr>
              <a:t> </a:t>
            </a:r>
            <a:r>
              <a:rPr lang="ru-RU" dirty="0" err="1" smtClean="0">
                <a:solidFill>
                  <a:srgbClr val="92D050"/>
                </a:solidFill>
              </a:rPr>
              <a:t>й</a:t>
            </a:r>
            <a:r>
              <a:rPr lang="ru-RU" dirty="0" smtClean="0">
                <a:solidFill>
                  <a:srgbClr val="92D050"/>
                </a:solidFill>
              </a:rPr>
              <a:t> </a:t>
            </a:r>
            <a:r>
              <a:rPr lang="ru-RU" dirty="0" err="1" smtClean="0">
                <a:solidFill>
                  <a:srgbClr val="92D050"/>
                </a:solidFill>
              </a:rPr>
              <a:t>нерухоме</a:t>
            </a:r>
            <a:r>
              <a:rPr lang="ru-RU" dirty="0" smtClean="0">
                <a:solidFill>
                  <a:srgbClr val="92D050"/>
                </a:solidFill>
              </a:rPr>
              <a:t> </a:t>
            </a:r>
            <a:r>
              <a:rPr lang="ru-RU" dirty="0" err="1" smtClean="0">
                <a:solidFill>
                  <a:srgbClr val="92D050"/>
                </a:solidFill>
              </a:rPr>
              <a:t>майно</a:t>
            </a:r>
            <a:r>
              <a:rPr lang="ru-RU" dirty="0" smtClean="0">
                <a:solidFill>
                  <a:srgbClr val="92D050"/>
                </a:solidFill>
              </a:rPr>
              <a:t>, без </a:t>
            </a:r>
            <a:r>
              <a:rPr lang="ru-RU" dirty="0" err="1" smtClean="0">
                <a:solidFill>
                  <a:srgbClr val="92D050"/>
                </a:solidFill>
              </a:rPr>
              <a:t>дозволу</a:t>
            </a:r>
            <a:r>
              <a:rPr lang="ru-RU" dirty="0" smtClean="0">
                <a:solidFill>
                  <a:srgbClr val="92D050"/>
                </a:solidFill>
              </a:rPr>
              <a:t> </a:t>
            </a:r>
            <a:r>
              <a:rPr lang="ru-RU" dirty="0" err="1" smtClean="0">
                <a:solidFill>
                  <a:srgbClr val="92D050"/>
                </a:solidFill>
              </a:rPr>
              <a:t>поміщиків</a:t>
            </a:r>
            <a:r>
              <a:rPr lang="ru-RU" dirty="0" smtClean="0">
                <a:solidFill>
                  <a:srgbClr val="92D050"/>
                </a:solidFill>
              </a:rPr>
              <a:t> </a:t>
            </a:r>
            <a:r>
              <a:rPr lang="ru-RU" dirty="0" err="1" smtClean="0">
                <a:solidFill>
                  <a:srgbClr val="92D050"/>
                </a:solidFill>
              </a:rPr>
              <a:t>одружуватися</a:t>
            </a:r>
            <a:r>
              <a:rPr lang="ru-RU" dirty="0" smtClean="0">
                <a:solidFill>
                  <a:srgbClr val="92D050"/>
                </a:solidFill>
              </a:rPr>
              <a:t>, </a:t>
            </a:r>
            <a:r>
              <a:rPr lang="ru-RU" dirty="0" err="1" smtClean="0">
                <a:solidFill>
                  <a:srgbClr val="92D050"/>
                </a:solidFill>
              </a:rPr>
              <a:t>віддавати</a:t>
            </a:r>
            <a:r>
              <a:rPr lang="ru-RU" dirty="0" smtClean="0">
                <a:solidFill>
                  <a:srgbClr val="92D050"/>
                </a:solidFill>
              </a:rPr>
              <a:t> </a:t>
            </a:r>
            <a:r>
              <a:rPr lang="ru-RU" dirty="0" err="1" smtClean="0">
                <a:solidFill>
                  <a:srgbClr val="92D050"/>
                </a:solidFill>
              </a:rPr>
              <a:t>дітей</a:t>
            </a:r>
            <a:r>
              <a:rPr lang="ru-RU" dirty="0" smtClean="0">
                <a:solidFill>
                  <a:srgbClr val="92D050"/>
                </a:solidFill>
              </a:rPr>
              <a:t> у </a:t>
            </a:r>
            <a:r>
              <a:rPr lang="ru-RU" dirty="0" err="1" smtClean="0">
                <a:solidFill>
                  <a:srgbClr val="92D050"/>
                </a:solidFill>
              </a:rPr>
              <a:t>навчальні</a:t>
            </a:r>
            <a:r>
              <a:rPr lang="ru-RU" dirty="0" smtClean="0">
                <a:solidFill>
                  <a:srgbClr val="92D050"/>
                </a:solidFill>
              </a:rPr>
              <a:t> </a:t>
            </a:r>
            <a:r>
              <a:rPr lang="ru-RU" dirty="0" err="1" smtClean="0">
                <a:solidFill>
                  <a:srgbClr val="92D050"/>
                </a:solidFill>
              </a:rPr>
              <a:t>заклади</a:t>
            </a:r>
            <a:r>
              <a:rPr lang="ru-RU" dirty="0" smtClean="0">
                <a:solidFill>
                  <a:srgbClr val="92D050"/>
                </a:solidFill>
              </a:rPr>
              <a:t>. </a:t>
            </a:r>
            <a:r>
              <a:rPr lang="ru-RU" dirty="0" err="1" smtClean="0">
                <a:solidFill>
                  <a:srgbClr val="92D050"/>
                </a:solidFill>
              </a:rPr>
              <a:t>Поміщики</a:t>
            </a:r>
            <a:r>
              <a:rPr lang="ru-RU" dirty="0" smtClean="0">
                <a:solidFill>
                  <a:srgbClr val="92D050"/>
                </a:solidFill>
              </a:rPr>
              <a:t> за </a:t>
            </a:r>
            <a:r>
              <a:rPr lang="ru-RU" dirty="0" err="1" smtClean="0">
                <a:solidFill>
                  <a:srgbClr val="92D050"/>
                </a:solidFill>
              </a:rPr>
              <a:t>встановлені</a:t>
            </a:r>
            <a:r>
              <a:rPr lang="ru-RU" dirty="0" smtClean="0">
                <a:solidFill>
                  <a:srgbClr val="92D050"/>
                </a:solidFill>
              </a:rPr>
              <a:t> </a:t>
            </a:r>
            <a:r>
              <a:rPr lang="ru-RU" dirty="0" err="1" smtClean="0">
                <a:solidFill>
                  <a:srgbClr val="92D050"/>
                </a:solidFill>
              </a:rPr>
              <a:t>повинності</a:t>
            </a:r>
            <a:r>
              <a:rPr lang="ru-RU" dirty="0" smtClean="0">
                <a:solidFill>
                  <a:srgbClr val="92D050"/>
                </a:solidFill>
              </a:rPr>
              <a:t> — </a:t>
            </a:r>
            <a:r>
              <a:rPr lang="ru-RU" dirty="0" err="1" smtClean="0">
                <a:solidFill>
                  <a:srgbClr val="92D050"/>
                </a:solidFill>
              </a:rPr>
              <a:t>роботою</a:t>
            </a:r>
            <a:r>
              <a:rPr lang="ru-RU" dirty="0" smtClean="0">
                <a:solidFill>
                  <a:srgbClr val="92D050"/>
                </a:solidFill>
              </a:rPr>
              <a:t> </a:t>
            </a:r>
            <a:r>
              <a:rPr lang="ru-RU" dirty="0" err="1" smtClean="0">
                <a:solidFill>
                  <a:srgbClr val="92D050"/>
                </a:solidFill>
              </a:rPr>
              <a:t>або</a:t>
            </a:r>
            <a:r>
              <a:rPr lang="ru-RU" dirty="0" smtClean="0">
                <a:solidFill>
                  <a:srgbClr val="92D050"/>
                </a:solidFill>
              </a:rPr>
              <a:t> </a:t>
            </a:r>
            <a:r>
              <a:rPr lang="ru-RU" dirty="0" err="1" smtClean="0">
                <a:solidFill>
                  <a:srgbClr val="92D050"/>
                </a:solidFill>
              </a:rPr>
              <a:t>грішми</a:t>
            </a:r>
            <a:r>
              <a:rPr lang="ru-RU" dirty="0" smtClean="0">
                <a:solidFill>
                  <a:srgbClr val="92D050"/>
                </a:solidFill>
              </a:rPr>
              <a:t> — </a:t>
            </a:r>
            <a:r>
              <a:rPr lang="ru-RU" dirty="0" err="1" smtClean="0">
                <a:solidFill>
                  <a:srgbClr val="92D050"/>
                </a:solidFill>
              </a:rPr>
              <a:t>мусили</a:t>
            </a:r>
            <a:r>
              <a:rPr lang="ru-RU" dirty="0" smtClean="0">
                <a:solidFill>
                  <a:srgbClr val="92D050"/>
                </a:solidFill>
              </a:rPr>
              <a:t> </a:t>
            </a:r>
            <a:r>
              <a:rPr lang="ru-RU" dirty="0" err="1" smtClean="0">
                <a:solidFill>
                  <a:srgbClr val="92D050"/>
                </a:solidFill>
              </a:rPr>
              <a:t>надати</a:t>
            </a:r>
            <a:r>
              <a:rPr lang="ru-RU" dirty="0" smtClean="0">
                <a:solidFill>
                  <a:srgbClr val="92D050"/>
                </a:solidFill>
              </a:rPr>
              <a:t> в </a:t>
            </a:r>
            <a:r>
              <a:rPr lang="ru-RU" dirty="0" err="1" smtClean="0">
                <a:solidFill>
                  <a:srgbClr val="92D050"/>
                </a:solidFill>
              </a:rPr>
              <a:t>постійне</a:t>
            </a:r>
            <a:r>
              <a:rPr lang="ru-RU" dirty="0" smtClean="0">
                <a:solidFill>
                  <a:srgbClr val="92D050"/>
                </a:solidFill>
              </a:rPr>
              <a:t> </a:t>
            </a:r>
            <a:r>
              <a:rPr lang="ru-RU" dirty="0" err="1" smtClean="0">
                <a:solidFill>
                  <a:srgbClr val="92D050"/>
                </a:solidFill>
              </a:rPr>
              <a:t>користування</a:t>
            </a:r>
            <a:r>
              <a:rPr lang="ru-RU" dirty="0" smtClean="0">
                <a:solidFill>
                  <a:srgbClr val="92D050"/>
                </a:solidFill>
              </a:rPr>
              <a:t> селян «</a:t>
            </a:r>
            <a:r>
              <a:rPr lang="ru-RU" dirty="0" err="1" smtClean="0">
                <a:solidFill>
                  <a:srgbClr val="92D050"/>
                </a:solidFill>
              </a:rPr>
              <a:t>садибну</a:t>
            </a:r>
            <a:r>
              <a:rPr lang="ru-RU" dirty="0" smtClean="0">
                <a:solidFill>
                  <a:srgbClr val="92D050"/>
                </a:solidFill>
              </a:rPr>
              <a:t> </a:t>
            </a:r>
            <a:r>
              <a:rPr lang="ru-RU" dirty="0" err="1" smtClean="0">
                <a:solidFill>
                  <a:srgbClr val="92D050"/>
                </a:solidFill>
              </a:rPr>
              <a:t>осілість</a:t>
            </a:r>
            <a:r>
              <a:rPr lang="ru-RU" dirty="0" smtClean="0">
                <a:solidFill>
                  <a:srgbClr val="92D050"/>
                </a:solidFill>
              </a:rPr>
              <a:t>» </a:t>
            </a:r>
            <a:r>
              <a:rPr lang="ru-RU" dirty="0" err="1" smtClean="0">
                <a:solidFill>
                  <a:srgbClr val="92D050"/>
                </a:solidFill>
              </a:rPr>
              <a:t>і</a:t>
            </a:r>
            <a:r>
              <a:rPr lang="ru-RU" dirty="0" smtClean="0">
                <a:solidFill>
                  <a:srgbClr val="92D050"/>
                </a:solidFill>
              </a:rPr>
              <a:t> перший </a:t>
            </a:r>
            <a:r>
              <a:rPr lang="ru-RU" dirty="0" err="1" smtClean="0">
                <a:solidFill>
                  <a:srgbClr val="92D050"/>
                </a:solidFill>
              </a:rPr>
              <a:t>наділ</a:t>
            </a:r>
            <a:r>
              <a:rPr lang="ru-RU" dirty="0" smtClean="0">
                <a:solidFill>
                  <a:srgbClr val="92D050"/>
                </a:solidFill>
              </a:rPr>
              <a:t> </a:t>
            </a:r>
            <a:r>
              <a:rPr lang="ru-RU" dirty="0" err="1" smtClean="0">
                <a:solidFill>
                  <a:srgbClr val="92D050"/>
                </a:solidFill>
              </a:rPr>
              <a:t>польової</a:t>
            </a:r>
            <a:r>
              <a:rPr lang="ru-RU" dirty="0" smtClean="0">
                <a:solidFill>
                  <a:srgbClr val="92D050"/>
                </a:solidFill>
              </a:rPr>
              <a:t> </a:t>
            </a:r>
            <a:r>
              <a:rPr lang="ru-RU" dirty="0" err="1" smtClean="0">
                <a:solidFill>
                  <a:srgbClr val="92D050"/>
                </a:solidFill>
              </a:rPr>
              <a:t>землі</a:t>
            </a:r>
            <a:r>
              <a:rPr lang="ru-RU" dirty="0" smtClean="0">
                <a:solidFill>
                  <a:srgbClr val="92D050"/>
                </a:solidFill>
              </a:rPr>
              <a:t> та </a:t>
            </a:r>
            <a:r>
              <a:rPr lang="ru-RU" dirty="0" err="1" smtClean="0">
                <a:solidFill>
                  <a:srgbClr val="92D050"/>
                </a:solidFill>
              </a:rPr>
              <a:t>інших</a:t>
            </a:r>
            <a:r>
              <a:rPr lang="ru-RU" dirty="0" smtClean="0">
                <a:solidFill>
                  <a:srgbClr val="92D050"/>
                </a:solidFill>
              </a:rPr>
              <a:t> </a:t>
            </a:r>
            <a:r>
              <a:rPr lang="ru-RU" dirty="0" err="1" smtClean="0">
                <a:solidFill>
                  <a:srgbClr val="92D050"/>
                </a:solidFill>
              </a:rPr>
              <a:t>угідь</a:t>
            </a:r>
            <a:r>
              <a:rPr lang="ru-RU" dirty="0" smtClean="0">
                <a:solidFill>
                  <a:srgbClr val="92D050"/>
                </a:solidFill>
              </a:rPr>
              <a:t>. </a:t>
            </a:r>
            <a:r>
              <a:rPr lang="ru-RU" dirty="0" err="1" smtClean="0">
                <a:solidFill>
                  <a:srgbClr val="92D050"/>
                </a:solidFill>
              </a:rPr>
              <a:t>Селяни</a:t>
            </a:r>
            <a:r>
              <a:rPr lang="ru-RU" dirty="0" smtClean="0">
                <a:solidFill>
                  <a:srgbClr val="92D050"/>
                </a:solidFill>
              </a:rPr>
              <a:t> </a:t>
            </a:r>
            <a:r>
              <a:rPr lang="ru-RU" dirty="0" err="1" smtClean="0">
                <a:solidFill>
                  <a:srgbClr val="92D050"/>
                </a:solidFill>
              </a:rPr>
              <a:t>залишалися</a:t>
            </a:r>
            <a:r>
              <a:rPr lang="ru-RU" dirty="0" smtClean="0">
                <a:solidFill>
                  <a:srgbClr val="92D050"/>
                </a:solidFill>
              </a:rPr>
              <a:t> </a:t>
            </a:r>
            <a:r>
              <a:rPr lang="ru-RU" dirty="0" err="1" smtClean="0">
                <a:solidFill>
                  <a:srgbClr val="92D050"/>
                </a:solidFill>
              </a:rPr>
              <a:t>тимчасово</a:t>
            </a:r>
            <a:r>
              <a:rPr lang="ru-RU" dirty="0" smtClean="0">
                <a:solidFill>
                  <a:srgbClr val="92D050"/>
                </a:solidFill>
              </a:rPr>
              <a:t> </a:t>
            </a:r>
            <a:r>
              <a:rPr lang="ru-RU" dirty="0" err="1" smtClean="0">
                <a:solidFill>
                  <a:srgbClr val="92D050"/>
                </a:solidFill>
              </a:rPr>
              <a:t>зобов'язаними</a:t>
            </a:r>
            <a:r>
              <a:rPr lang="ru-RU" dirty="0" smtClean="0">
                <a:solidFill>
                  <a:srgbClr val="92D050"/>
                </a:solidFill>
              </a:rPr>
              <a:t> на </a:t>
            </a:r>
            <a:r>
              <a:rPr lang="ru-RU" dirty="0" err="1" smtClean="0">
                <a:solidFill>
                  <a:srgbClr val="92D050"/>
                </a:solidFill>
              </a:rPr>
              <a:t>невизначений</a:t>
            </a:r>
            <a:r>
              <a:rPr lang="ru-RU" dirty="0" smtClean="0">
                <a:solidFill>
                  <a:srgbClr val="92D050"/>
                </a:solidFill>
              </a:rPr>
              <a:t> час. </a:t>
            </a:r>
            <a:r>
              <a:rPr lang="ru-RU" dirty="0" err="1" smtClean="0">
                <a:solidFill>
                  <a:srgbClr val="92D050"/>
                </a:solidFill>
              </a:rPr>
              <a:t>Тільки</a:t>
            </a:r>
            <a:r>
              <a:rPr lang="ru-RU" dirty="0" smtClean="0">
                <a:solidFill>
                  <a:srgbClr val="92D050"/>
                </a:solidFill>
              </a:rPr>
              <a:t> </a:t>
            </a:r>
            <a:r>
              <a:rPr lang="ru-RU" dirty="0" err="1" smtClean="0">
                <a:solidFill>
                  <a:srgbClr val="92D050"/>
                </a:solidFill>
              </a:rPr>
              <a:t>з</a:t>
            </a:r>
            <a:r>
              <a:rPr lang="ru-RU" dirty="0" smtClean="0">
                <a:solidFill>
                  <a:srgbClr val="92D050"/>
                </a:solidFill>
              </a:rPr>
              <a:t> 1 </a:t>
            </a:r>
            <a:r>
              <a:rPr lang="ru-RU" dirty="0" err="1" smtClean="0">
                <a:solidFill>
                  <a:srgbClr val="92D050"/>
                </a:solidFill>
              </a:rPr>
              <a:t>січня</a:t>
            </a:r>
            <a:r>
              <a:rPr lang="ru-RU" dirty="0" smtClean="0">
                <a:solidFill>
                  <a:srgbClr val="92D050"/>
                </a:solidFill>
              </a:rPr>
              <a:t> 1883 р. вони в </a:t>
            </a:r>
            <a:r>
              <a:rPr lang="ru-RU" dirty="0" err="1" smtClean="0">
                <a:solidFill>
                  <a:srgbClr val="92D050"/>
                </a:solidFill>
              </a:rPr>
              <a:t>обов'язковому</a:t>
            </a:r>
            <a:r>
              <a:rPr lang="ru-RU" dirty="0" smtClean="0">
                <a:solidFill>
                  <a:srgbClr val="92D050"/>
                </a:solidFill>
              </a:rPr>
              <a:t> порядку </a:t>
            </a:r>
            <a:r>
              <a:rPr lang="ru-RU" dirty="0" err="1" smtClean="0">
                <a:solidFill>
                  <a:srgbClr val="92D050"/>
                </a:solidFill>
              </a:rPr>
              <a:t>мали</a:t>
            </a:r>
            <a:r>
              <a:rPr lang="ru-RU" dirty="0" smtClean="0">
                <a:solidFill>
                  <a:srgbClr val="92D050"/>
                </a:solidFill>
              </a:rPr>
              <a:t> </a:t>
            </a:r>
            <a:r>
              <a:rPr lang="ru-RU" dirty="0" err="1" smtClean="0">
                <a:solidFill>
                  <a:srgbClr val="92D050"/>
                </a:solidFill>
              </a:rPr>
              <a:t>викуповувати</a:t>
            </a:r>
            <a:r>
              <a:rPr lang="ru-RU" dirty="0" smtClean="0">
                <a:solidFill>
                  <a:srgbClr val="92D050"/>
                </a:solidFill>
              </a:rPr>
              <a:t> </a:t>
            </a:r>
            <a:r>
              <a:rPr lang="ru-RU" dirty="0" err="1" smtClean="0">
                <a:solidFill>
                  <a:srgbClr val="92D050"/>
                </a:solidFill>
              </a:rPr>
              <a:t>польові</a:t>
            </a:r>
            <a:r>
              <a:rPr lang="ru-RU" dirty="0" smtClean="0">
                <a:solidFill>
                  <a:srgbClr val="92D050"/>
                </a:solidFill>
              </a:rPr>
              <a:t> </a:t>
            </a:r>
            <a:r>
              <a:rPr lang="ru-RU" dirty="0" err="1" smtClean="0">
                <a:solidFill>
                  <a:srgbClr val="92D050"/>
                </a:solidFill>
              </a:rPr>
              <a:t>наділи</a:t>
            </a:r>
            <a:r>
              <a:rPr lang="ru-RU" dirty="0" smtClean="0">
                <a:solidFill>
                  <a:srgbClr val="92D050"/>
                </a:solidFill>
              </a:rPr>
              <a:t>.</a:t>
            </a:r>
            <a:endParaRPr lang="ru-RU" dirty="0">
              <a:solidFill>
                <a:srgbClr val="92D05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H="1">
            <a:off x="10429916" y="1428736"/>
            <a:ext cx="285751" cy="462452"/>
          </a:xfrm>
        </p:spPr>
        <p:txBody>
          <a:bodyPr>
            <a:normAutofit fontScale="90000"/>
          </a:bodyPr>
          <a:lstStyle/>
          <a:p>
            <a:endParaRPr lang="ru-RU" dirty="0"/>
          </a:p>
        </p:txBody>
      </p:sp>
      <p:pic>
        <p:nvPicPr>
          <p:cNvPr id="5" name="Рисунок 4" descr="2.jpg"/>
          <p:cNvPicPr>
            <a:picLocks noGrp="1" noChangeAspect="1"/>
          </p:cNvPicPr>
          <p:nvPr>
            <p:ph type="pic" idx="1"/>
          </p:nvPr>
        </p:nvPicPr>
        <p:blipFill>
          <a:blip r:embed="rId2" cstate="print"/>
          <a:srcRect l="19477" r="19477"/>
          <a:stretch>
            <a:fillRect/>
          </a:stretch>
        </p:blipFill>
        <p:spPr>
          <a:xfrm>
            <a:off x="142844" y="500043"/>
            <a:ext cx="4857752" cy="5429288"/>
          </a:xfrm>
        </p:spPr>
      </p:pic>
      <p:sp>
        <p:nvSpPr>
          <p:cNvPr id="4" name="Текст 3"/>
          <p:cNvSpPr>
            <a:spLocks noGrp="1"/>
          </p:cNvSpPr>
          <p:nvPr>
            <p:ph type="body" sz="half" idx="2"/>
          </p:nvPr>
        </p:nvSpPr>
        <p:spPr>
          <a:xfrm>
            <a:off x="5357818" y="714356"/>
            <a:ext cx="3786182" cy="6143644"/>
          </a:xfrm>
        </p:spPr>
        <p:txBody>
          <a:bodyPr/>
          <a:lstStyle/>
          <a:p>
            <a:r>
              <a:rPr lang="ru-RU" dirty="0" err="1" smtClean="0">
                <a:solidFill>
                  <a:srgbClr val="0070C0"/>
                </a:solidFill>
              </a:rPr>
              <a:t>Оскільки</a:t>
            </a:r>
            <a:r>
              <a:rPr lang="ru-RU" dirty="0" smtClean="0">
                <a:solidFill>
                  <a:srgbClr val="0070C0"/>
                </a:solidFill>
              </a:rPr>
              <a:t> в </a:t>
            </a:r>
            <a:r>
              <a:rPr lang="ru-RU" dirty="0" err="1" smtClean="0">
                <a:solidFill>
                  <a:srgbClr val="0070C0"/>
                </a:solidFill>
              </a:rPr>
              <a:t>переважній</a:t>
            </a:r>
            <a:r>
              <a:rPr lang="ru-RU" dirty="0" smtClean="0">
                <a:solidFill>
                  <a:srgbClr val="0070C0"/>
                </a:solidFill>
              </a:rPr>
              <a:t> </a:t>
            </a:r>
            <a:r>
              <a:rPr lang="ru-RU" dirty="0" err="1" smtClean="0">
                <a:solidFill>
                  <a:srgbClr val="0070C0"/>
                </a:solidFill>
              </a:rPr>
              <a:t>більшості</a:t>
            </a:r>
            <a:r>
              <a:rPr lang="ru-RU" dirty="0" smtClean="0">
                <a:solidFill>
                  <a:srgbClr val="0070C0"/>
                </a:solidFill>
              </a:rPr>
              <a:t> </a:t>
            </a:r>
            <a:r>
              <a:rPr lang="ru-RU" dirty="0" err="1" smtClean="0">
                <a:solidFill>
                  <a:srgbClr val="0070C0"/>
                </a:solidFill>
              </a:rPr>
              <a:t>повітів</a:t>
            </a:r>
            <a:r>
              <a:rPr lang="ru-RU" dirty="0" smtClean="0">
                <a:solidFill>
                  <a:srgbClr val="0070C0"/>
                </a:solidFill>
              </a:rPr>
              <a:t> </a:t>
            </a:r>
            <a:r>
              <a:rPr lang="ru-RU" dirty="0" err="1" smtClean="0">
                <a:solidFill>
                  <a:srgbClr val="0070C0"/>
                </a:solidFill>
              </a:rPr>
              <a:t>України</a:t>
            </a:r>
            <a:r>
              <a:rPr lang="ru-RU" dirty="0" smtClean="0">
                <a:solidFill>
                  <a:srgbClr val="0070C0"/>
                </a:solidFill>
              </a:rPr>
              <a:t> земля </a:t>
            </a:r>
            <a:r>
              <a:rPr lang="ru-RU" dirty="0" err="1" smtClean="0">
                <a:solidFill>
                  <a:srgbClr val="0070C0"/>
                </a:solidFill>
              </a:rPr>
              <a:t>була</a:t>
            </a:r>
            <a:r>
              <a:rPr lang="ru-RU" dirty="0" smtClean="0">
                <a:solidFill>
                  <a:srgbClr val="0070C0"/>
                </a:solidFill>
              </a:rPr>
              <a:t> </a:t>
            </a:r>
            <a:r>
              <a:rPr lang="ru-RU" dirty="0" err="1" smtClean="0">
                <a:solidFill>
                  <a:srgbClr val="0070C0"/>
                </a:solidFill>
              </a:rPr>
              <a:t>високої</a:t>
            </a:r>
            <a:r>
              <a:rPr lang="ru-RU" dirty="0" smtClean="0">
                <a:solidFill>
                  <a:srgbClr val="0070C0"/>
                </a:solidFill>
              </a:rPr>
              <a:t> </a:t>
            </a:r>
            <a:r>
              <a:rPr lang="ru-RU" dirty="0" err="1" smtClean="0">
                <a:solidFill>
                  <a:srgbClr val="0070C0"/>
                </a:solidFill>
              </a:rPr>
              <a:t>якості</a:t>
            </a:r>
            <a:r>
              <a:rPr lang="ru-RU" dirty="0" smtClean="0">
                <a:solidFill>
                  <a:srgbClr val="0070C0"/>
                </a:solidFill>
              </a:rPr>
              <a:t>, тут </a:t>
            </a:r>
            <a:r>
              <a:rPr lang="ru-RU" dirty="0" err="1" smtClean="0">
                <a:solidFill>
                  <a:srgbClr val="0070C0"/>
                </a:solidFill>
              </a:rPr>
              <a:t>встановлювали</a:t>
            </a:r>
            <a:r>
              <a:rPr lang="ru-RU" dirty="0" smtClean="0">
                <a:solidFill>
                  <a:srgbClr val="0070C0"/>
                </a:solidFill>
              </a:rPr>
              <a:t> </a:t>
            </a:r>
            <a:r>
              <a:rPr lang="ru-RU" dirty="0" err="1" smtClean="0">
                <a:solidFill>
                  <a:srgbClr val="0070C0"/>
                </a:solidFill>
              </a:rPr>
              <a:t>менші</a:t>
            </a:r>
            <a:r>
              <a:rPr lang="ru-RU" dirty="0" smtClean="0">
                <a:solidFill>
                  <a:srgbClr val="0070C0"/>
                </a:solidFill>
              </a:rPr>
              <a:t>, </a:t>
            </a:r>
            <a:r>
              <a:rPr lang="ru-RU" dirty="0" err="1" smtClean="0">
                <a:solidFill>
                  <a:srgbClr val="0070C0"/>
                </a:solidFill>
              </a:rPr>
              <a:t>ніж</a:t>
            </a:r>
            <a:r>
              <a:rPr lang="ru-RU" dirty="0" smtClean="0">
                <a:solidFill>
                  <a:srgbClr val="0070C0"/>
                </a:solidFill>
              </a:rPr>
              <a:t> в </a:t>
            </a:r>
            <a:r>
              <a:rPr lang="ru-RU" dirty="0" err="1" smtClean="0">
                <a:solidFill>
                  <a:srgbClr val="0070C0"/>
                </a:solidFill>
              </a:rPr>
              <a:t>інших</a:t>
            </a:r>
            <a:r>
              <a:rPr lang="ru-RU" dirty="0" smtClean="0">
                <a:solidFill>
                  <a:srgbClr val="0070C0"/>
                </a:solidFill>
              </a:rPr>
              <a:t> районах </a:t>
            </a:r>
            <a:r>
              <a:rPr lang="ru-RU" dirty="0" err="1" smtClean="0">
                <a:solidFill>
                  <a:srgbClr val="0070C0"/>
                </a:solidFill>
              </a:rPr>
              <a:t>Росії</a:t>
            </a:r>
            <a:r>
              <a:rPr lang="ru-RU" dirty="0" smtClean="0">
                <a:solidFill>
                  <a:srgbClr val="0070C0"/>
                </a:solidFill>
              </a:rPr>
              <a:t>, </a:t>
            </a:r>
            <a:r>
              <a:rPr lang="ru-RU" dirty="0" err="1" smtClean="0">
                <a:solidFill>
                  <a:srgbClr val="0070C0"/>
                </a:solidFill>
              </a:rPr>
              <a:t>норми</a:t>
            </a:r>
            <a:r>
              <a:rPr lang="ru-RU" dirty="0" smtClean="0">
                <a:solidFill>
                  <a:srgbClr val="0070C0"/>
                </a:solidFill>
              </a:rPr>
              <a:t> </a:t>
            </a:r>
            <a:r>
              <a:rPr lang="ru-RU" dirty="0" err="1" smtClean="0">
                <a:solidFill>
                  <a:srgbClr val="0070C0"/>
                </a:solidFill>
              </a:rPr>
              <a:t>селянського</a:t>
            </a:r>
            <a:r>
              <a:rPr lang="ru-RU" dirty="0" smtClean="0">
                <a:solidFill>
                  <a:srgbClr val="0070C0"/>
                </a:solidFill>
              </a:rPr>
              <a:t> </a:t>
            </a:r>
            <a:r>
              <a:rPr lang="ru-RU" dirty="0" err="1" smtClean="0">
                <a:solidFill>
                  <a:srgbClr val="0070C0"/>
                </a:solidFill>
              </a:rPr>
              <a:t>наділу</a:t>
            </a:r>
            <a:r>
              <a:rPr lang="ru-RU" dirty="0" smtClean="0">
                <a:solidFill>
                  <a:srgbClr val="0070C0"/>
                </a:solidFill>
              </a:rPr>
              <a:t> (</a:t>
            </a:r>
            <a:r>
              <a:rPr lang="ru-RU" dirty="0" err="1" smtClean="0">
                <a:solidFill>
                  <a:srgbClr val="0070C0"/>
                </a:solidFill>
              </a:rPr>
              <a:t>від</a:t>
            </a:r>
            <a:r>
              <a:rPr lang="ru-RU" dirty="0" smtClean="0">
                <a:solidFill>
                  <a:srgbClr val="0070C0"/>
                </a:solidFill>
              </a:rPr>
              <a:t> 3 до 6,5 десятин на </a:t>
            </a:r>
            <a:r>
              <a:rPr lang="ru-RU" dirty="0" err="1" smtClean="0">
                <a:solidFill>
                  <a:srgbClr val="0070C0"/>
                </a:solidFill>
              </a:rPr>
              <a:t>ревізьку</a:t>
            </a:r>
            <a:r>
              <a:rPr lang="ru-RU" dirty="0" smtClean="0">
                <a:solidFill>
                  <a:srgbClr val="0070C0"/>
                </a:solidFill>
              </a:rPr>
              <a:t> душу в </a:t>
            </a:r>
            <a:r>
              <a:rPr lang="ru-RU" dirty="0" err="1" smtClean="0">
                <a:solidFill>
                  <a:srgbClr val="0070C0"/>
                </a:solidFill>
              </a:rPr>
              <a:t>південних</a:t>
            </a:r>
            <a:r>
              <a:rPr lang="ru-RU" dirty="0" smtClean="0">
                <a:solidFill>
                  <a:srgbClr val="0070C0"/>
                </a:solidFill>
              </a:rPr>
              <a:t> </a:t>
            </a:r>
            <a:r>
              <a:rPr lang="ru-RU" dirty="0" err="1" smtClean="0">
                <a:solidFill>
                  <a:srgbClr val="0070C0"/>
                </a:solidFill>
              </a:rPr>
              <a:t>і</a:t>
            </a:r>
            <a:r>
              <a:rPr lang="ru-RU" dirty="0" smtClean="0">
                <a:solidFill>
                  <a:srgbClr val="0070C0"/>
                </a:solidFill>
              </a:rPr>
              <a:t> </a:t>
            </a:r>
            <a:r>
              <a:rPr lang="ru-RU" dirty="0" err="1" smtClean="0">
                <a:solidFill>
                  <a:srgbClr val="0070C0"/>
                </a:solidFill>
              </a:rPr>
              <a:t>від</a:t>
            </a:r>
            <a:r>
              <a:rPr lang="ru-RU" dirty="0" smtClean="0">
                <a:solidFill>
                  <a:srgbClr val="0070C0"/>
                </a:solidFill>
              </a:rPr>
              <a:t> 3 до 4,5 десятин у </a:t>
            </a:r>
            <a:r>
              <a:rPr lang="ru-RU" dirty="0" err="1" smtClean="0">
                <a:solidFill>
                  <a:srgbClr val="0070C0"/>
                </a:solidFill>
              </a:rPr>
              <a:t>лівобережних</a:t>
            </a:r>
            <a:r>
              <a:rPr lang="ru-RU" dirty="0" smtClean="0">
                <a:solidFill>
                  <a:srgbClr val="0070C0"/>
                </a:solidFill>
              </a:rPr>
              <a:t> </a:t>
            </a:r>
            <a:r>
              <a:rPr lang="ru-RU" dirty="0" err="1" smtClean="0">
                <a:solidFill>
                  <a:srgbClr val="0070C0"/>
                </a:solidFill>
              </a:rPr>
              <a:t>губерніях</a:t>
            </a:r>
            <a:r>
              <a:rPr lang="ru-RU" dirty="0" smtClean="0">
                <a:solidFill>
                  <a:srgbClr val="0070C0"/>
                </a:solidFill>
              </a:rPr>
              <a:t>). </a:t>
            </a:r>
            <a:r>
              <a:rPr lang="ru-RU" dirty="0" err="1" smtClean="0">
                <a:solidFill>
                  <a:srgbClr val="0070C0"/>
                </a:solidFill>
              </a:rPr>
              <a:t>Поміщикам</a:t>
            </a:r>
            <a:r>
              <a:rPr lang="ru-RU" dirty="0" smtClean="0">
                <a:solidFill>
                  <a:srgbClr val="0070C0"/>
                </a:solidFill>
              </a:rPr>
              <a:t> надавали </a:t>
            </a:r>
            <a:r>
              <a:rPr lang="ru-RU" dirty="0" err="1" smtClean="0">
                <a:solidFill>
                  <a:srgbClr val="0070C0"/>
                </a:solidFill>
              </a:rPr>
              <a:t>широкі</a:t>
            </a:r>
            <a:r>
              <a:rPr lang="ru-RU" dirty="0" smtClean="0">
                <a:solidFill>
                  <a:srgbClr val="0070C0"/>
                </a:solidFill>
              </a:rPr>
              <a:t> </a:t>
            </a:r>
            <a:r>
              <a:rPr lang="ru-RU" dirty="0" err="1" smtClean="0">
                <a:solidFill>
                  <a:srgbClr val="0070C0"/>
                </a:solidFill>
              </a:rPr>
              <a:t>можливості</a:t>
            </a:r>
            <a:r>
              <a:rPr lang="ru-RU" dirty="0" smtClean="0">
                <a:solidFill>
                  <a:srgbClr val="0070C0"/>
                </a:solidFill>
              </a:rPr>
              <a:t> </a:t>
            </a:r>
            <a:r>
              <a:rPr lang="ru-RU" dirty="0" err="1" smtClean="0">
                <a:solidFill>
                  <a:srgbClr val="0070C0"/>
                </a:solidFill>
              </a:rPr>
              <a:t>зменшувати</a:t>
            </a:r>
            <a:r>
              <a:rPr lang="ru-RU" dirty="0" smtClean="0">
                <a:solidFill>
                  <a:srgbClr val="0070C0"/>
                </a:solidFill>
              </a:rPr>
              <a:t> </a:t>
            </a:r>
            <a:r>
              <a:rPr lang="ru-RU" dirty="0" err="1" smtClean="0">
                <a:solidFill>
                  <a:srgbClr val="0070C0"/>
                </a:solidFill>
              </a:rPr>
              <a:t>площі</a:t>
            </a:r>
            <a:r>
              <a:rPr lang="ru-RU" dirty="0" smtClean="0">
                <a:solidFill>
                  <a:srgbClr val="0070C0"/>
                </a:solidFill>
              </a:rPr>
              <a:t> </a:t>
            </a:r>
            <a:r>
              <a:rPr lang="ru-RU" dirty="0" err="1" smtClean="0">
                <a:solidFill>
                  <a:srgbClr val="0070C0"/>
                </a:solidFill>
              </a:rPr>
              <a:t>селянських</a:t>
            </a:r>
            <a:r>
              <a:rPr lang="ru-RU" dirty="0" smtClean="0">
                <a:solidFill>
                  <a:srgbClr val="0070C0"/>
                </a:solidFill>
              </a:rPr>
              <a:t> земель, </a:t>
            </a:r>
            <a:r>
              <a:rPr lang="ru-RU" dirty="0" err="1" smtClean="0">
                <a:solidFill>
                  <a:srgbClr val="0070C0"/>
                </a:solidFill>
              </a:rPr>
              <a:t>виділяти</a:t>
            </a:r>
            <a:r>
              <a:rPr lang="ru-RU" dirty="0" smtClean="0">
                <a:solidFill>
                  <a:srgbClr val="0070C0"/>
                </a:solidFill>
              </a:rPr>
              <a:t> </a:t>
            </a:r>
            <a:r>
              <a:rPr lang="ru-RU" dirty="0" err="1" smtClean="0">
                <a:solidFill>
                  <a:srgbClr val="0070C0"/>
                </a:solidFill>
              </a:rPr>
              <a:t>неповні</a:t>
            </a:r>
            <a:r>
              <a:rPr lang="ru-RU" dirty="0" smtClean="0">
                <a:solidFill>
                  <a:srgbClr val="0070C0"/>
                </a:solidFill>
              </a:rPr>
              <a:t> </a:t>
            </a:r>
            <a:r>
              <a:rPr lang="ru-RU" dirty="0" err="1" smtClean="0">
                <a:solidFill>
                  <a:srgbClr val="0070C0"/>
                </a:solidFill>
              </a:rPr>
              <a:t>душові</a:t>
            </a:r>
            <a:r>
              <a:rPr lang="ru-RU" dirty="0" smtClean="0">
                <a:solidFill>
                  <a:srgbClr val="0070C0"/>
                </a:solidFill>
              </a:rPr>
              <a:t> </a:t>
            </a:r>
            <a:r>
              <a:rPr lang="ru-RU" dirty="0" err="1" smtClean="0">
                <a:solidFill>
                  <a:srgbClr val="0070C0"/>
                </a:solidFill>
              </a:rPr>
              <a:t>наділи</a:t>
            </a:r>
            <a:r>
              <a:rPr lang="ru-RU" dirty="0" smtClean="0">
                <a:solidFill>
                  <a:srgbClr val="0070C0"/>
                </a:solidFill>
              </a:rPr>
              <a:t>. У селах </a:t>
            </a:r>
            <a:r>
              <a:rPr lang="ru-RU" dirty="0" err="1" smtClean="0">
                <a:solidFill>
                  <a:srgbClr val="0070C0"/>
                </a:solidFill>
              </a:rPr>
              <a:t>Лівобережжя</a:t>
            </a:r>
            <a:r>
              <a:rPr lang="ru-RU" dirty="0" smtClean="0">
                <a:solidFill>
                  <a:srgbClr val="0070C0"/>
                </a:solidFill>
              </a:rPr>
              <a:t> </a:t>
            </a:r>
            <a:r>
              <a:rPr lang="ru-RU" dirty="0" err="1" smtClean="0">
                <a:solidFill>
                  <a:srgbClr val="0070C0"/>
                </a:solidFill>
              </a:rPr>
              <a:t>й</a:t>
            </a:r>
            <a:r>
              <a:rPr lang="ru-RU" dirty="0" smtClean="0">
                <a:solidFill>
                  <a:srgbClr val="0070C0"/>
                </a:solidFill>
              </a:rPr>
              <a:t> </a:t>
            </a:r>
            <a:r>
              <a:rPr lang="ru-RU" dirty="0" err="1" smtClean="0">
                <a:solidFill>
                  <a:srgbClr val="0070C0"/>
                </a:solidFill>
              </a:rPr>
              <a:t>Півдня</a:t>
            </a:r>
            <a:r>
              <a:rPr lang="ru-RU" dirty="0" smtClean="0">
                <a:solidFill>
                  <a:srgbClr val="0070C0"/>
                </a:solidFill>
              </a:rPr>
              <a:t> </a:t>
            </a:r>
            <a:r>
              <a:rPr lang="ru-RU" dirty="0" err="1" smtClean="0">
                <a:solidFill>
                  <a:srgbClr val="0070C0"/>
                </a:solidFill>
              </a:rPr>
              <a:t>було</a:t>
            </a:r>
            <a:r>
              <a:rPr lang="ru-RU" dirty="0" smtClean="0">
                <a:solidFill>
                  <a:srgbClr val="0070C0"/>
                </a:solidFill>
              </a:rPr>
              <a:t> </a:t>
            </a:r>
            <a:r>
              <a:rPr lang="ru-RU" dirty="0" err="1" smtClean="0">
                <a:solidFill>
                  <a:srgbClr val="0070C0"/>
                </a:solidFill>
              </a:rPr>
              <a:t>відрізано</a:t>
            </a:r>
            <a:r>
              <a:rPr lang="ru-RU" dirty="0" smtClean="0">
                <a:solidFill>
                  <a:srgbClr val="0070C0"/>
                </a:solidFill>
              </a:rPr>
              <a:t> </a:t>
            </a:r>
            <a:r>
              <a:rPr lang="ru-RU" dirty="0" err="1" smtClean="0">
                <a:solidFill>
                  <a:srgbClr val="0070C0"/>
                </a:solidFill>
              </a:rPr>
              <a:t>близько</a:t>
            </a:r>
            <a:r>
              <a:rPr lang="ru-RU" dirty="0" smtClean="0">
                <a:solidFill>
                  <a:srgbClr val="0070C0"/>
                </a:solidFill>
              </a:rPr>
              <a:t> 1 млн. десятин, </a:t>
            </a:r>
            <a:r>
              <a:rPr lang="ru-RU" dirty="0" err="1" smtClean="0">
                <a:solidFill>
                  <a:srgbClr val="0070C0"/>
                </a:solidFill>
              </a:rPr>
              <a:t>або</a:t>
            </a:r>
            <a:r>
              <a:rPr lang="ru-RU" dirty="0" smtClean="0">
                <a:solidFill>
                  <a:srgbClr val="0070C0"/>
                </a:solidFill>
              </a:rPr>
              <a:t> 15 % </a:t>
            </a:r>
            <a:r>
              <a:rPr lang="ru-RU" dirty="0" err="1" smtClean="0">
                <a:solidFill>
                  <a:srgbClr val="0070C0"/>
                </a:solidFill>
              </a:rPr>
              <a:t>загальної</a:t>
            </a:r>
            <a:r>
              <a:rPr lang="ru-RU" dirty="0" smtClean="0">
                <a:solidFill>
                  <a:srgbClr val="0070C0"/>
                </a:solidFill>
              </a:rPr>
              <a:t> </a:t>
            </a:r>
            <a:r>
              <a:rPr lang="ru-RU" dirty="0" err="1" smtClean="0">
                <a:solidFill>
                  <a:srgbClr val="0070C0"/>
                </a:solidFill>
              </a:rPr>
              <a:t>площі</a:t>
            </a:r>
            <a:r>
              <a:rPr lang="ru-RU" dirty="0" smtClean="0">
                <a:solidFill>
                  <a:srgbClr val="0070C0"/>
                </a:solidFill>
              </a:rPr>
              <a:t> </a:t>
            </a:r>
            <a:r>
              <a:rPr lang="ru-RU" dirty="0" err="1" smtClean="0">
                <a:solidFill>
                  <a:srgbClr val="0070C0"/>
                </a:solidFill>
              </a:rPr>
              <a:t>землекористування</a:t>
            </a:r>
            <a:r>
              <a:rPr lang="ru-RU" dirty="0" smtClean="0">
                <a:solidFill>
                  <a:srgbClr val="0070C0"/>
                </a:solidFill>
              </a:rPr>
              <a:t>. </a:t>
            </a:r>
            <a:r>
              <a:rPr lang="ru-RU" dirty="0" err="1" smtClean="0">
                <a:solidFill>
                  <a:srgbClr val="0070C0"/>
                </a:solidFill>
              </a:rPr>
              <a:t>Із</a:t>
            </a:r>
            <a:r>
              <a:rPr lang="ru-RU" dirty="0" smtClean="0">
                <a:solidFill>
                  <a:srgbClr val="0070C0"/>
                </a:solidFill>
              </a:rPr>
              <a:t> </a:t>
            </a:r>
            <a:r>
              <a:rPr lang="ru-RU" dirty="0" err="1" smtClean="0">
                <a:solidFill>
                  <a:srgbClr val="0070C0"/>
                </a:solidFill>
              </a:rPr>
              <a:t>загального</a:t>
            </a:r>
            <a:r>
              <a:rPr lang="ru-RU" dirty="0" smtClean="0">
                <a:solidFill>
                  <a:srgbClr val="0070C0"/>
                </a:solidFill>
              </a:rPr>
              <a:t> числа 2,5 млн. </a:t>
            </a:r>
            <a:r>
              <a:rPr lang="ru-RU" dirty="0" err="1" smtClean="0">
                <a:solidFill>
                  <a:srgbClr val="0070C0"/>
                </a:solidFill>
              </a:rPr>
              <a:t>ревізьких</a:t>
            </a:r>
            <a:r>
              <a:rPr lang="ru-RU" dirty="0" smtClean="0">
                <a:solidFill>
                  <a:srgbClr val="0070C0"/>
                </a:solidFill>
              </a:rPr>
              <a:t> душ </a:t>
            </a:r>
            <a:r>
              <a:rPr lang="ru-RU" dirty="0" err="1" smtClean="0">
                <a:solidFill>
                  <a:srgbClr val="0070C0"/>
                </a:solidFill>
              </a:rPr>
              <a:t>колишніх</a:t>
            </a:r>
            <a:r>
              <a:rPr lang="ru-RU" dirty="0" smtClean="0">
                <a:solidFill>
                  <a:srgbClr val="0070C0"/>
                </a:solidFill>
              </a:rPr>
              <a:t> </a:t>
            </a:r>
            <a:r>
              <a:rPr lang="ru-RU" dirty="0" err="1" smtClean="0">
                <a:solidFill>
                  <a:srgbClr val="0070C0"/>
                </a:solidFill>
              </a:rPr>
              <a:t>поміщицьких</a:t>
            </a:r>
            <a:r>
              <a:rPr lang="ru-RU" dirty="0" smtClean="0">
                <a:solidFill>
                  <a:srgbClr val="0070C0"/>
                </a:solidFill>
              </a:rPr>
              <a:t> селян в </a:t>
            </a:r>
            <a:r>
              <a:rPr lang="ru-RU" dirty="0" err="1" smtClean="0">
                <a:solidFill>
                  <a:srgbClr val="0070C0"/>
                </a:solidFill>
              </a:rPr>
              <a:t>Україні</a:t>
            </a:r>
            <a:r>
              <a:rPr lang="ru-RU" dirty="0" smtClean="0">
                <a:solidFill>
                  <a:srgbClr val="0070C0"/>
                </a:solidFill>
              </a:rPr>
              <a:t> 220 тис. </a:t>
            </a:r>
            <a:r>
              <a:rPr lang="ru-RU" dirty="0" err="1" smtClean="0">
                <a:solidFill>
                  <a:srgbClr val="0070C0"/>
                </a:solidFill>
              </a:rPr>
              <a:t>було</a:t>
            </a:r>
            <a:r>
              <a:rPr lang="ru-RU" dirty="0" smtClean="0">
                <a:solidFill>
                  <a:srgbClr val="0070C0"/>
                </a:solidFill>
              </a:rPr>
              <a:t> обезземелено </a:t>
            </a:r>
            <a:r>
              <a:rPr lang="ru-RU" dirty="0" err="1" smtClean="0">
                <a:solidFill>
                  <a:srgbClr val="0070C0"/>
                </a:solidFill>
              </a:rPr>
              <a:t>зовсім</a:t>
            </a:r>
            <a:r>
              <a:rPr lang="ru-RU" dirty="0" smtClean="0">
                <a:solidFill>
                  <a:srgbClr val="0070C0"/>
                </a:solidFill>
              </a:rPr>
              <a:t>. 94 % </a:t>
            </a:r>
            <a:r>
              <a:rPr lang="ru-RU" dirty="0" err="1" smtClean="0">
                <a:solidFill>
                  <a:srgbClr val="0070C0"/>
                </a:solidFill>
              </a:rPr>
              <a:t>ревізьких</a:t>
            </a:r>
            <a:r>
              <a:rPr lang="ru-RU" dirty="0" smtClean="0">
                <a:solidFill>
                  <a:srgbClr val="0070C0"/>
                </a:solidFill>
              </a:rPr>
              <a:t> душ </a:t>
            </a:r>
            <a:r>
              <a:rPr lang="ru-RU" dirty="0" err="1" smtClean="0">
                <a:solidFill>
                  <a:srgbClr val="0070C0"/>
                </a:solidFill>
              </a:rPr>
              <a:t>отримали</a:t>
            </a:r>
            <a:r>
              <a:rPr lang="ru-RU" dirty="0" smtClean="0">
                <a:solidFill>
                  <a:srgbClr val="0070C0"/>
                </a:solidFill>
              </a:rPr>
              <a:t> </a:t>
            </a:r>
            <a:r>
              <a:rPr lang="ru-RU" dirty="0" err="1" smtClean="0">
                <a:solidFill>
                  <a:srgbClr val="0070C0"/>
                </a:solidFill>
              </a:rPr>
              <a:t>наділи</a:t>
            </a:r>
            <a:r>
              <a:rPr lang="ru-RU" dirty="0" smtClean="0">
                <a:solidFill>
                  <a:srgbClr val="0070C0"/>
                </a:solidFill>
              </a:rPr>
              <a:t> до 5 десятин, </a:t>
            </a:r>
            <a:r>
              <a:rPr lang="ru-RU" dirty="0" err="1" smtClean="0">
                <a:solidFill>
                  <a:srgbClr val="0070C0"/>
                </a:solidFill>
              </a:rPr>
              <a:t>тобто</a:t>
            </a:r>
            <a:r>
              <a:rPr lang="ru-RU" dirty="0" smtClean="0">
                <a:solidFill>
                  <a:srgbClr val="0070C0"/>
                </a:solidFill>
              </a:rPr>
              <a:t> </a:t>
            </a:r>
            <a:r>
              <a:rPr lang="ru-RU" dirty="0" err="1" smtClean="0">
                <a:solidFill>
                  <a:srgbClr val="0070C0"/>
                </a:solidFill>
              </a:rPr>
              <a:t>менші</a:t>
            </a:r>
            <a:r>
              <a:rPr lang="ru-RU" dirty="0" smtClean="0">
                <a:solidFill>
                  <a:srgbClr val="0070C0"/>
                </a:solidFill>
              </a:rPr>
              <a:t> </a:t>
            </a:r>
            <a:r>
              <a:rPr lang="ru-RU" dirty="0" err="1" smtClean="0">
                <a:solidFill>
                  <a:srgbClr val="0070C0"/>
                </a:solidFill>
              </a:rPr>
              <a:t>прожиткового</a:t>
            </a:r>
            <a:r>
              <a:rPr lang="ru-RU" dirty="0" smtClean="0">
                <a:solidFill>
                  <a:srgbClr val="0070C0"/>
                </a:solidFill>
              </a:rPr>
              <a:t> </a:t>
            </a:r>
            <a:r>
              <a:rPr lang="ru-RU" dirty="0" err="1" smtClean="0">
                <a:solidFill>
                  <a:srgbClr val="0070C0"/>
                </a:solidFill>
              </a:rPr>
              <a:t>мінімуму</a:t>
            </a:r>
            <a:r>
              <a:rPr lang="ru-RU" dirty="0" smtClean="0">
                <a:solidFill>
                  <a:srgbClr val="0070C0"/>
                </a:solidFill>
              </a:rPr>
              <a:t>. До того ж, </a:t>
            </a:r>
            <a:r>
              <a:rPr lang="ru-RU" dirty="0" err="1" smtClean="0">
                <a:solidFill>
                  <a:srgbClr val="0070C0"/>
                </a:solidFill>
              </a:rPr>
              <a:t>поміщики</a:t>
            </a:r>
            <a:r>
              <a:rPr lang="ru-RU" dirty="0" smtClean="0">
                <a:solidFill>
                  <a:srgbClr val="0070C0"/>
                </a:solidFill>
              </a:rPr>
              <a:t> </a:t>
            </a:r>
            <a:r>
              <a:rPr lang="ru-RU" dirty="0" err="1" smtClean="0">
                <a:solidFill>
                  <a:srgbClr val="0070C0"/>
                </a:solidFill>
              </a:rPr>
              <a:t>залишили</a:t>
            </a:r>
            <a:r>
              <a:rPr lang="ru-RU" dirty="0" smtClean="0">
                <a:solidFill>
                  <a:srgbClr val="0070C0"/>
                </a:solidFill>
              </a:rPr>
              <a:t> </a:t>
            </a:r>
            <a:r>
              <a:rPr lang="ru-RU" dirty="0" err="1" smtClean="0">
                <a:solidFill>
                  <a:srgbClr val="0070C0"/>
                </a:solidFill>
              </a:rPr>
              <a:t>собі</a:t>
            </a:r>
            <a:r>
              <a:rPr lang="ru-RU" dirty="0" smtClean="0">
                <a:solidFill>
                  <a:srgbClr val="0070C0"/>
                </a:solidFill>
              </a:rPr>
              <a:t> </a:t>
            </a:r>
            <a:r>
              <a:rPr lang="ru-RU" dirty="0" err="1" smtClean="0">
                <a:solidFill>
                  <a:srgbClr val="0070C0"/>
                </a:solidFill>
              </a:rPr>
              <a:t>найкращі</a:t>
            </a:r>
            <a:r>
              <a:rPr lang="ru-RU" dirty="0" smtClean="0">
                <a:solidFill>
                  <a:srgbClr val="0070C0"/>
                </a:solidFill>
              </a:rPr>
              <a:t> </a:t>
            </a:r>
            <a:r>
              <a:rPr lang="ru-RU" dirty="0" err="1" smtClean="0">
                <a:solidFill>
                  <a:srgbClr val="0070C0"/>
                </a:solidFill>
              </a:rPr>
              <a:t>землі</a:t>
            </a:r>
            <a:r>
              <a:rPr lang="ru-RU" dirty="0" smtClean="0">
                <a:solidFill>
                  <a:srgbClr val="0070C0"/>
                </a:solidFill>
              </a:rPr>
              <a:t>, а селянам </a:t>
            </a:r>
            <a:r>
              <a:rPr lang="ru-RU" dirty="0" err="1" smtClean="0">
                <a:solidFill>
                  <a:srgbClr val="0070C0"/>
                </a:solidFill>
              </a:rPr>
              <a:t>виділили</a:t>
            </a:r>
            <a:r>
              <a:rPr lang="ru-RU" dirty="0" smtClean="0">
                <a:solidFill>
                  <a:srgbClr val="0070C0"/>
                </a:solidFill>
              </a:rPr>
              <a:t> </a:t>
            </a:r>
            <a:r>
              <a:rPr lang="ru-RU" dirty="0" err="1" smtClean="0">
                <a:solidFill>
                  <a:srgbClr val="0070C0"/>
                </a:solidFill>
              </a:rPr>
              <a:t>найгірші</a:t>
            </a:r>
            <a:r>
              <a:rPr lang="ru-RU" dirty="0" smtClean="0">
                <a:solidFill>
                  <a:srgbClr val="0070C0"/>
                </a:solidFill>
              </a:rPr>
              <a:t>, </a:t>
            </a:r>
            <a:r>
              <a:rPr lang="ru-RU" dirty="0" err="1" smtClean="0">
                <a:solidFill>
                  <a:srgbClr val="0070C0"/>
                </a:solidFill>
              </a:rPr>
              <a:t>позбавили</a:t>
            </a:r>
            <a:r>
              <a:rPr lang="ru-RU" dirty="0" smtClean="0">
                <a:solidFill>
                  <a:srgbClr val="0070C0"/>
                </a:solidFill>
              </a:rPr>
              <a:t> </a:t>
            </a:r>
            <a:r>
              <a:rPr lang="ru-RU" dirty="0" err="1" smtClean="0">
                <a:solidFill>
                  <a:srgbClr val="0070C0"/>
                </a:solidFill>
              </a:rPr>
              <a:t>їх</a:t>
            </a:r>
            <a:r>
              <a:rPr lang="ru-RU" dirty="0" smtClean="0">
                <a:solidFill>
                  <a:srgbClr val="0070C0"/>
                </a:solidFill>
              </a:rPr>
              <a:t> </a:t>
            </a:r>
            <a:r>
              <a:rPr lang="ru-RU" dirty="0" err="1" smtClean="0">
                <a:solidFill>
                  <a:srgbClr val="0070C0"/>
                </a:solidFill>
              </a:rPr>
              <a:t>випасів</a:t>
            </a:r>
            <a:r>
              <a:rPr lang="ru-RU" dirty="0" smtClean="0">
                <a:solidFill>
                  <a:srgbClr val="0070C0"/>
                </a:solidFill>
              </a:rPr>
              <a:t>, </a:t>
            </a:r>
            <a:r>
              <a:rPr lang="ru-RU" dirty="0" err="1" smtClean="0">
                <a:solidFill>
                  <a:srgbClr val="0070C0"/>
                </a:solidFill>
              </a:rPr>
              <a:t>водопоїв</a:t>
            </a:r>
            <a:r>
              <a:rPr lang="ru-RU" dirty="0" smtClean="0">
                <a:solidFill>
                  <a:srgbClr val="0070C0"/>
                </a:solidFill>
              </a:rPr>
              <a:t>, лук, </a:t>
            </a:r>
            <a:r>
              <a:rPr lang="ru-RU" dirty="0" err="1" smtClean="0">
                <a:solidFill>
                  <a:srgbClr val="0070C0"/>
                </a:solidFill>
              </a:rPr>
              <a:t>лісів</a:t>
            </a:r>
            <a:r>
              <a:rPr lang="ru-RU" dirty="0" smtClean="0">
                <a:solidFill>
                  <a:srgbClr val="0070C0"/>
                </a:solidFill>
              </a:rPr>
              <a:t> та </a:t>
            </a:r>
            <a:r>
              <a:rPr lang="ru-RU" dirty="0" err="1" smtClean="0">
                <a:solidFill>
                  <a:srgbClr val="0070C0"/>
                </a:solidFill>
              </a:rPr>
              <a:t>інших</a:t>
            </a:r>
            <a:r>
              <a:rPr lang="ru-RU" dirty="0" smtClean="0">
                <a:solidFill>
                  <a:srgbClr val="0070C0"/>
                </a:solidFill>
              </a:rPr>
              <a:t> </a:t>
            </a:r>
            <a:r>
              <a:rPr lang="ru-RU" dirty="0" err="1" smtClean="0">
                <a:solidFill>
                  <a:srgbClr val="0070C0"/>
                </a:solidFill>
              </a:rPr>
              <a:t>угідь</a:t>
            </a:r>
            <a:r>
              <a:rPr lang="ru-RU" dirty="0" smtClean="0">
                <a:solidFill>
                  <a:srgbClr val="0070C0"/>
                </a:solidFill>
              </a:rPr>
              <a:t>.</a:t>
            </a:r>
          </a:p>
          <a:p>
            <a:endParaRPr lang="ru-RU" dirty="0" smtClean="0">
              <a:solidFill>
                <a:srgbClr val="0070C0"/>
              </a:solidFill>
            </a:endParaRPr>
          </a:p>
          <a:p>
            <a:r>
              <a:rPr lang="ru-RU" dirty="0" err="1" smtClean="0">
                <a:solidFill>
                  <a:srgbClr val="0070C0"/>
                </a:solidFill>
              </a:rPr>
              <a:t>Інтересам</a:t>
            </a:r>
            <a:r>
              <a:rPr lang="ru-RU" dirty="0" smtClean="0">
                <a:solidFill>
                  <a:srgbClr val="0070C0"/>
                </a:solidFill>
              </a:rPr>
              <a:t> </a:t>
            </a:r>
            <a:r>
              <a:rPr lang="ru-RU" dirty="0" err="1" smtClean="0">
                <a:solidFill>
                  <a:srgbClr val="0070C0"/>
                </a:solidFill>
              </a:rPr>
              <a:t>поміщиків</a:t>
            </a:r>
            <a:r>
              <a:rPr lang="ru-RU" dirty="0" smtClean="0">
                <a:solidFill>
                  <a:srgbClr val="0070C0"/>
                </a:solidFill>
              </a:rPr>
              <a:t> </a:t>
            </a:r>
            <a:r>
              <a:rPr lang="ru-RU" dirty="0" err="1" smtClean="0">
                <a:solidFill>
                  <a:srgbClr val="0070C0"/>
                </a:solidFill>
              </a:rPr>
              <a:t>відповідала</a:t>
            </a:r>
            <a:r>
              <a:rPr lang="ru-RU" dirty="0" smtClean="0">
                <a:solidFill>
                  <a:srgbClr val="0070C0"/>
                </a:solidFill>
              </a:rPr>
              <a:t> </a:t>
            </a:r>
            <a:r>
              <a:rPr lang="ru-RU" dirty="0" err="1" smtClean="0">
                <a:solidFill>
                  <a:srgbClr val="0070C0"/>
                </a:solidFill>
              </a:rPr>
              <a:t>також</a:t>
            </a:r>
            <a:r>
              <a:rPr lang="ru-RU" dirty="0" smtClean="0">
                <a:solidFill>
                  <a:srgbClr val="0070C0"/>
                </a:solidFill>
              </a:rPr>
              <a:t> </a:t>
            </a:r>
            <a:r>
              <a:rPr lang="ru-RU" dirty="0" err="1" smtClean="0">
                <a:solidFill>
                  <a:srgbClr val="0070C0"/>
                </a:solidFill>
              </a:rPr>
              <a:t>викупна</a:t>
            </a:r>
            <a:r>
              <a:rPr lang="ru-RU" dirty="0" smtClean="0">
                <a:solidFill>
                  <a:srgbClr val="0070C0"/>
                </a:solidFill>
              </a:rPr>
              <a:t> </a:t>
            </a:r>
            <a:r>
              <a:rPr lang="ru-RU" dirty="0" err="1" smtClean="0">
                <a:solidFill>
                  <a:srgbClr val="0070C0"/>
                </a:solidFill>
              </a:rPr>
              <a:t>операція</a:t>
            </a:r>
            <a:r>
              <a:rPr lang="ru-RU" dirty="0" smtClean="0">
                <a:solidFill>
                  <a:srgbClr val="0070C0"/>
                </a:solidFill>
              </a:rPr>
              <a:t>, яку проводив </a:t>
            </a:r>
            <a:r>
              <a:rPr lang="ru-RU" dirty="0" err="1" smtClean="0">
                <a:solidFill>
                  <a:srgbClr val="0070C0"/>
                </a:solidFill>
              </a:rPr>
              <a:t>царський</a:t>
            </a:r>
            <a:r>
              <a:rPr lang="ru-RU" dirty="0" smtClean="0">
                <a:solidFill>
                  <a:srgbClr val="0070C0"/>
                </a:solidFill>
              </a:rPr>
              <a:t> уряд. </a:t>
            </a:r>
            <a:r>
              <a:rPr lang="ru-RU" dirty="0" err="1" smtClean="0">
                <a:solidFill>
                  <a:srgbClr val="0070C0"/>
                </a:solidFill>
              </a:rPr>
              <a:t>Загалом</a:t>
            </a:r>
            <a:r>
              <a:rPr lang="ru-RU" dirty="0" smtClean="0">
                <a:solidFill>
                  <a:srgbClr val="0070C0"/>
                </a:solidFill>
              </a:rPr>
              <a:t> </a:t>
            </a:r>
            <a:r>
              <a:rPr lang="ru-RU" dirty="0" err="1" smtClean="0">
                <a:solidFill>
                  <a:srgbClr val="0070C0"/>
                </a:solidFill>
              </a:rPr>
              <a:t>селяни</a:t>
            </a:r>
            <a:r>
              <a:rPr lang="ru-RU" dirty="0" smtClean="0">
                <a:solidFill>
                  <a:srgbClr val="0070C0"/>
                </a:solidFill>
              </a:rPr>
              <a:t> </a:t>
            </a:r>
            <a:r>
              <a:rPr lang="ru-RU" dirty="0" err="1" smtClean="0">
                <a:solidFill>
                  <a:srgbClr val="0070C0"/>
                </a:solidFill>
              </a:rPr>
              <a:t>мали</a:t>
            </a:r>
            <a:r>
              <a:rPr lang="ru-RU" dirty="0" smtClean="0">
                <a:solidFill>
                  <a:srgbClr val="0070C0"/>
                </a:solidFill>
              </a:rPr>
              <a:t> внести </a:t>
            </a:r>
            <a:r>
              <a:rPr lang="ru-RU" dirty="0" err="1" smtClean="0">
                <a:solidFill>
                  <a:srgbClr val="0070C0"/>
                </a:solidFill>
              </a:rPr>
              <a:t>викупних</a:t>
            </a:r>
            <a:r>
              <a:rPr lang="ru-RU" dirty="0" smtClean="0">
                <a:solidFill>
                  <a:srgbClr val="0070C0"/>
                </a:solidFill>
              </a:rPr>
              <a:t> </a:t>
            </a:r>
            <a:r>
              <a:rPr lang="ru-RU" dirty="0" err="1" smtClean="0">
                <a:solidFill>
                  <a:srgbClr val="0070C0"/>
                </a:solidFill>
              </a:rPr>
              <a:t>платежів</a:t>
            </a:r>
            <a:r>
              <a:rPr lang="ru-RU" dirty="0" smtClean="0">
                <a:solidFill>
                  <a:srgbClr val="0070C0"/>
                </a:solidFill>
              </a:rPr>
              <a:t> </a:t>
            </a:r>
            <a:r>
              <a:rPr lang="ru-RU" dirty="0" err="1" smtClean="0">
                <a:solidFill>
                  <a:srgbClr val="0070C0"/>
                </a:solidFill>
              </a:rPr>
              <a:t>приблизно</a:t>
            </a:r>
            <a:r>
              <a:rPr lang="ru-RU" dirty="0" smtClean="0">
                <a:solidFill>
                  <a:srgbClr val="0070C0"/>
                </a:solidFill>
              </a:rPr>
              <a:t> в </a:t>
            </a:r>
            <a:r>
              <a:rPr lang="ru-RU" dirty="0" err="1" smtClean="0">
                <a:solidFill>
                  <a:srgbClr val="0070C0"/>
                </a:solidFill>
              </a:rPr>
              <a:t>чотири</a:t>
            </a:r>
            <a:r>
              <a:rPr lang="ru-RU" dirty="0" smtClean="0">
                <a:solidFill>
                  <a:srgbClr val="0070C0"/>
                </a:solidFill>
              </a:rPr>
              <a:t> рази </a:t>
            </a:r>
            <a:r>
              <a:rPr lang="ru-RU" dirty="0" err="1" smtClean="0">
                <a:solidFill>
                  <a:srgbClr val="0070C0"/>
                </a:solidFill>
              </a:rPr>
              <a:t>більше</a:t>
            </a:r>
            <a:r>
              <a:rPr lang="ru-RU" dirty="0" smtClean="0">
                <a:solidFill>
                  <a:srgbClr val="0070C0"/>
                </a:solidFill>
              </a:rPr>
              <a:t> </a:t>
            </a:r>
            <a:r>
              <a:rPr lang="ru-RU" dirty="0" err="1" smtClean="0">
                <a:solidFill>
                  <a:srgbClr val="0070C0"/>
                </a:solidFill>
              </a:rPr>
              <a:t>від</a:t>
            </a:r>
            <a:r>
              <a:rPr lang="ru-RU" dirty="0" smtClean="0">
                <a:solidFill>
                  <a:srgbClr val="0070C0"/>
                </a:solidFill>
              </a:rPr>
              <a:t> </a:t>
            </a:r>
            <a:r>
              <a:rPr lang="ru-RU" dirty="0" err="1" smtClean="0">
                <a:solidFill>
                  <a:srgbClr val="0070C0"/>
                </a:solidFill>
              </a:rPr>
              <a:t>тогочасної</a:t>
            </a:r>
            <a:r>
              <a:rPr lang="ru-RU" dirty="0" smtClean="0">
                <a:solidFill>
                  <a:srgbClr val="0070C0"/>
                </a:solidFill>
              </a:rPr>
              <a:t> </a:t>
            </a:r>
            <a:r>
              <a:rPr lang="ru-RU" dirty="0" err="1" smtClean="0">
                <a:solidFill>
                  <a:srgbClr val="0070C0"/>
                </a:solidFill>
              </a:rPr>
              <a:t>ринкової</a:t>
            </a:r>
            <a:r>
              <a:rPr lang="ru-RU" dirty="0" smtClean="0">
                <a:solidFill>
                  <a:srgbClr val="0070C0"/>
                </a:solidFill>
              </a:rPr>
              <a:t> </a:t>
            </a:r>
            <a:r>
              <a:rPr lang="ru-RU" dirty="0" err="1" smtClean="0">
                <a:solidFill>
                  <a:srgbClr val="0070C0"/>
                </a:solidFill>
              </a:rPr>
              <a:t>вартості</a:t>
            </a:r>
            <a:r>
              <a:rPr lang="ru-RU" dirty="0" smtClean="0">
                <a:solidFill>
                  <a:srgbClr val="0070C0"/>
                </a:solidFill>
              </a:rPr>
              <a:t> </a:t>
            </a:r>
            <a:r>
              <a:rPr lang="ru-RU" dirty="0" err="1" smtClean="0">
                <a:solidFill>
                  <a:srgbClr val="0070C0"/>
                </a:solidFill>
              </a:rPr>
              <a:t>землі</a:t>
            </a:r>
            <a:r>
              <a:rPr lang="ru-RU" dirty="0" smtClean="0">
                <a:solidFill>
                  <a:srgbClr val="0070C0"/>
                </a:solidFill>
              </a:rPr>
              <a:t>. В </a:t>
            </a:r>
            <a:r>
              <a:rPr lang="ru-RU" dirty="0" err="1" smtClean="0">
                <a:solidFill>
                  <a:srgbClr val="0070C0"/>
                </a:solidFill>
              </a:rPr>
              <a:t>Україні</a:t>
            </a:r>
            <a:r>
              <a:rPr lang="ru-RU" dirty="0" smtClean="0">
                <a:solidFill>
                  <a:srgbClr val="0070C0"/>
                </a:solidFill>
              </a:rPr>
              <a:t> за </a:t>
            </a:r>
            <a:r>
              <a:rPr lang="ru-RU" dirty="0" err="1" smtClean="0">
                <a:solidFill>
                  <a:srgbClr val="0070C0"/>
                </a:solidFill>
              </a:rPr>
              <a:t>дореформеними</a:t>
            </a:r>
            <a:r>
              <a:rPr lang="ru-RU" dirty="0" smtClean="0">
                <a:solidFill>
                  <a:srgbClr val="0070C0"/>
                </a:solidFill>
              </a:rPr>
              <a:t> </a:t>
            </a:r>
            <a:r>
              <a:rPr lang="ru-RU" dirty="0" err="1" smtClean="0">
                <a:solidFill>
                  <a:srgbClr val="0070C0"/>
                </a:solidFill>
              </a:rPr>
              <a:t>цінами</a:t>
            </a:r>
            <a:r>
              <a:rPr lang="ru-RU" dirty="0" smtClean="0">
                <a:solidFill>
                  <a:srgbClr val="0070C0"/>
                </a:solidFill>
              </a:rPr>
              <a:t> земля, яку </a:t>
            </a:r>
            <a:r>
              <a:rPr lang="ru-RU" dirty="0" err="1" smtClean="0">
                <a:solidFill>
                  <a:srgbClr val="0070C0"/>
                </a:solidFill>
              </a:rPr>
              <a:t>отримали</a:t>
            </a:r>
            <a:r>
              <a:rPr lang="ru-RU" dirty="0" smtClean="0">
                <a:solidFill>
                  <a:srgbClr val="0070C0"/>
                </a:solidFill>
              </a:rPr>
              <a:t> </a:t>
            </a:r>
            <a:r>
              <a:rPr lang="ru-RU" dirty="0" err="1" smtClean="0">
                <a:solidFill>
                  <a:srgbClr val="0070C0"/>
                </a:solidFill>
              </a:rPr>
              <a:t>поміщицькі</a:t>
            </a:r>
            <a:r>
              <a:rPr lang="ru-RU" dirty="0" smtClean="0">
                <a:solidFill>
                  <a:srgbClr val="0070C0"/>
                </a:solidFill>
              </a:rPr>
              <a:t> </a:t>
            </a:r>
            <a:r>
              <a:rPr lang="ru-RU" dirty="0" err="1" smtClean="0">
                <a:solidFill>
                  <a:srgbClr val="0070C0"/>
                </a:solidFill>
              </a:rPr>
              <a:t>селяни</a:t>
            </a:r>
            <a:r>
              <a:rPr lang="ru-RU" dirty="0" smtClean="0">
                <a:solidFill>
                  <a:srgbClr val="0070C0"/>
                </a:solidFill>
              </a:rPr>
              <a:t>, </a:t>
            </a:r>
            <a:r>
              <a:rPr lang="ru-RU" dirty="0" err="1" smtClean="0">
                <a:solidFill>
                  <a:srgbClr val="0070C0"/>
                </a:solidFill>
              </a:rPr>
              <a:t>коштувала</a:t>
            </a:r>
            <a:r>
              <a:rPr lang="ru-RU" dirty="0" smtClean="0">
                <a:solidFill>
                  <a:srgbClr val="0070C0"/>
                </a:solidFill>
              </a:rPr>
              <a:t> 128 млн. </a:t>
            </a:r>
            <a:r>
              <a:rPr lang="ru-RU" dirty="0" err="1" smtClean="0">
                <a:solidFill>
                  <a:srgbClr val="0070C0"/>
                </a:solidFill>
              </a:rPr>
              <a:t>крб</a:t>
            </a:r>
            <a:r>
              <a:rPr lang="ru-RU" dirty="0" smtClean="0">
                <a:solidFill>
                  <a:srgbClr val="0070C0"/>
                </a:solidFill>
              </a:rPr>
              <a:t>., а </a:t>
            </a:r>
            <a:r>
              <a:rPr lang="ru-RU" dirty="0" err="1" smtClean="0">
                <a:solidFill>
                  <a:srgbClr val="0070C0"/>
                </a:solidFill>
              </a:rPr>
              <a:t>селяни</a:t>
            </a:r>
            <a:r>
              <a:rPr lang="ru-RU" dirty="0" smtClean="0">
                <a:solidFill>
                  <a:srgbClr val="0070C0"/>
                </a:solidFill>
              </a:rPr>
              <a:t> </a:t>
            </a:r>
            <a:r>
              <a:rPr lang="ru-RU" dirty="0" err="1" smtClean="0">
                <a:solidFill>
                  <a:srgbClr val="0070C0"/>
                </a:solidFill>
              </a:rPr>
              <a:t>мали</a:t>
            </a:r>
            <a:r>
              <a:rPr lang="ru-RU" dirty="0" smtClean="0">
                <a:solidFill>
                  <a:srgbClr val="0070C0"/>
                </a:solidFill>
              </a:rPr>
              <a:t> </a:t>
            </a:r>
            <a:r>
              <a:rPr lang="ru-RU" dirty="0" err="1" smtClean="0">
                <a:solidFill>
                  <a:srgbClr val="0070C0"/>
                </a:solidFill>
              </a:rPr>
              <a:t>сплатити</a:t>
            </a:r>
            <a:r>
              <a:rPr lang="ru-RU" dirty="0" smtClean="0">
                <a:solidFill>
                  <a:srgbClr val="0070C0"/>
                </a:solidFill>
              </a:rPr>
              <a:t> 503 млн. </a:t>
            </a:r>
            <a:r>
              <a:rPr lang="ru-RU" dirty="0" err="1" smtClean="0">
                <a:solidFill>
                  <a:srgbClr val="0070C0"/>
                </a:solidFill>
              </a:rPr>
              <a:t>крб</a:t>
            </a:r>
            <a:r>
              <a:rPr lang="ru-RU" dirty="0" smtClean="0">
                <a:solidFill>
                  <a:srgbClr val="0070C0"/>
                </a:solidFill>
              </a:rPr>
              <a:t>.</a:t>
            </a:r>
            <a:endParaRPr lang="ru-RU"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08176"/>
          </a:xfrm>
        </p:spPr>
        <p:txBody>
          <a:bodyPr/>
          <a:lstStyle/>
          <a:p>
            <a:endParaRPr lang="ru-RU" dirty="0"/>
          </a:p>
        </p:txBody>
      </p:sp>
      <p:sp>
        <p:nvSpPr>
          <p:cNvPr id="3" name="Содержимое 2"/>
          <p:cNvSpPr>
            <a:spLocks noGrp="1"/>
          </p:cNvSpPr>
          <p:nvPr>
            <p:ph idx="1"/>
          </p:nvPr>
        </p:nvSpPr>
        <p:spPr>
          <a:xfrm>
            <a:off x="0" y="1500174"/>
            <a:ext cx="9144000" cy="5357826"/>
          </a:xfrm>
        </p:spPr>
        <p:txBody>
          <a:bodyPr/>
          <a:lstStyle/>
          <a:p>
            <a:endParaRPr lang="ru-RU" dirty="0"/>
          </a:p>
        </p:txBody>
      </p:sp>
      <p:sp>
        <p:nvSpPr>
          <p:cNvPr id="4" name="Прямоугольник 3"/>
          <p:cNvSpPr/>
          <p:nvPr/>
        </p:nvSpPr>
        <p:spPr>
          <a:xfrm>
            <a:off x="3142763" y="2967335"/>
            <a:ext cx="2858475" cy="1569660"/>
          </a:xfrm>
          <a:prstGeom prst="rect">
            <a:avLst/>
          </a:prstGeom>
          <a:noFill/>
        </p:spPr>
        <p:txBody>
          <a:bodyPr wrap="none" lIns="91440" tIns="45720" rIns="91440" bIns="45720">
            <a:spAutoFit/>
          </a:bodyPr>
          <a:lstStyle/>
          <a:p>
            <a:pPr algn="ctr"/>
            <a:r>
              <a:rPr lang="uk-UA" sz="9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США</a:t>
            </a:r>
            <a:endParaRPr lang="ru-RU" sz="9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857488" y="0"/>
            <a:ext cx="6286512" cy="6858000"/>
          </a:xfrm>
          <a:prstGeom prst="rect">
            <a:avLst/>
          </a:prstGeom>
          <a:noFill/>
          <a:ln w="9525">
            <a:noFill/>
            <a:miter lim="800000"/>
            <a:headEnd/>
            <a:tailEnd/>
          </a:ln>
          <a:effectLst/>
        </p:spPr>
      </p:pic>
      <p:sp>
        <p:nvSpPr>
          <p:cNvPr id="2" name="Заголовок 1"/>
          <p:cNvSpPr>
            <a:spLocks noGrp="1"/>
          </p:cNvSpPr>
          <p:nvPr>
            <p:ph type="title"/>
          </p:nvPr>
        </p:nvSpPr>
        <p:spPr>
          <a:xfrm flipH="1">
            <a:off x="2928926" y="6072206"/>
            <a:ext cx="6215074" cy="785794"/>
          </a:xfrm>
        </p:spPr>
        <p:txBody>
          <a:bodyPr>
            <a:normAutofit/>
          </a:bodyPr>
          <a:lstStyle/>
          <a:p>
            <a:r>
              <a:rPr lang="uk-UA" sz="3200" dirty="0" smtClean="0"/>
              <a:t>Громадянська війна в США.</a:t>
            </a:r>
            <a:endParaRPr lang="ru-RU" sz="3200" dirty="0"/>
          </a:p>
        </p:txBody>
      </p:sp>
      <p:sp>
        <p:nvSpPr>
          <p:cNvPr id="3" name="Рисунок 2"/>
          <p:cNvSpPr>
            <a:spLocks noGrp="1"/>
          </p:cNvSpPr>
          <p:nvPr>
            <p:ph type="pic" idx="1"/>
          </p:nvPr>
        </p:nvSpPr>
        <p:spPr>
          <a:xfrm>
            <a:off x="5572132" y="-1000156"/>
            <a:ext cx="6722342" cy="214314"/>
          </a:xfrm>
        </p:spPr>
      </p:sp>
      <p:sp>
        <p:nvSpPr>
          <p:cNvPr id="4" name="Текст 3"/>
          <p:cNvSpPr>
            <a:spLocks noGrp="1"/>
          </p:cNvSpPr>
          <p:nvPr>
            <p:ph type="body" sz="half" idx="2"/>
          </p:nvPr>
        </p:nvSpPr>
        <p:spPr>
          <a:xfrm>
            <a:off x="0" y="2071678"/>
            <a:ext cx="2428860" cy="4786322"/>
          </a:xfrm>
        </p:spPr>
        <p:txBody>
          <a:bodyPr>
            <a:normAutofit lnSpcReduction="10000"/>
          </a:bodyPr>
          <a:lstStyle/>
          <a:p>
            <a:r>
              <a:rPr lang="ru-RU" sz="1800" dirty="0" smtClean="0"/>
              <a:t>До </a:t>
            </a:r>
            <a:r>
              <a:rPr lang="ru-RU" sz="1800" dirty="0" err="1" smtClean="0"/>
              <a:t>скасування</a:t>
            </a:r>
            <a:r>
              <a:rPr lang="ru-RU" sz="1800" dirty="0" smtClean="0"/>
              <a:t> рабства в США </a:t>
            </a:r>
            <a:r>
              <a:rPr lang="ru-RU" sz="1800" dirty="0" err="1" smtClean="0"/>
              <a:t>призвела</a:t>
            </a:r>
            <a:r>
              <a:rPr lang="ru-RU" sz="1800" dirty="0" smtClean="0"/>
              <a:t> </a:t>
            </a:r>
            <a:r>
              <a:rPr lang="ru-RU" sz="1800" dirty="0" err="1" smtClean="0"/>
              <a:t>довгоочікувана</a:t>
            </a:r>
            <a:r>
              <a:rPr lang="ru-RU" sz="1800" dirty="0" smtClean="0"/>
              <a:t> </a:t>
            </a:r>
            <a:r>
              <a:rPr lang="ru-RU" sz="1800" dirty="0" err="1" smtClean="0"/>
              <a:t>перемога</a:t>
            </a:r>
            <a:r>
              <a:rPr lang="ru-RU" sz="1800" dirty="0" smtClean="0"/>
              <a:t> </a:t>
            </a:r>
            <a:r>
              <a:rPr lang="ru-RU" sz="1800" dirty="0" err="1" smtClean="0"/>
              <a:t>Півночі</a:t>
            </a:r>
            <a:r>
              <a:rPr lang="ru-RU" sz="1800" dirty="0" smtClean="0"/>
              <a:t> над </a:t>
            </a:r>
            <a:r>
              <a:rPr lang="ru-RU" sz="1800" dirty="0" err="1" smtClean="0"/>
              <a:t>рабовласницьким</a:t>
            </a:r>
            <a:r>
              <a:rPr lang="ru-RU" sz="1800" dirty="0" smtClean="0"/>
              <a:t> </a:t>
            </a:r>
            <a:r>
              <a:rPr lang="ru-RU" sz="1800" dirty="0" err="1" smtClean="0"/>
              <a:t>Півднем</a:t>
            </a:r>
            <a:r>
              <a:rPr lang="ru-RU" sz="1800" dirty="0" smtClean="0"/>
              <a:t> у </a:t>
            </a:r>
            <a:r>
              <a:rPr lang="ru-RU" sz="1800" dirty="0" err="1" smtClean="0"/>
              <a:t>ході</a:t>
            </a:r>
            <a:r>
              <a:rPr lang="ru-RU" sz="1800" dirty="0" smtClean="0"/>
              <a:t> </a:t>
            </a:r>
            <a:r>
              <a:rPr lang="ru-RU" sz="1800" dirty="0" err="1" smtClean="0"/>
              <a:t>Громадянської</a:t>
            </a:r>
            <a:r>
              <a:rPr lang="ru-RU" sz="1800" dirty="0" smtClean="0"/>
              <a:t> </a:t>
            </a:r>
            <a:r>
              <a:rPr lang="ru-RU" sz="1800" dirty="0" err="1" smtClean="0"/>
              <a:t>війни</a:t>
            </a:r>
            <a:r>
              <a:rPr lang="ru-RU" sz="1800" dirty="0" smtClean="0"/>
              <a:t> 1861-1865 </a:t>
            </a:r>
            <a:r>
              <a:rPr lang="ru-RU" sz="1800" dirty="0" err="1" smtClean="0"/>
              <a:t>років</a:t>
            </a:r>
            <a:r>
              <a:rPr lang="ru-RU" sz="1800" dirty="0" smtClean="0"/>
              <a:t>. </a:t>
            </a:r>
            <a:r>
              <a:rPr lang="ru-RU" sz="1800" dirty="0" err="1" smtClean="0"/>
              <a:t>Після</a:t>
            </a:r>
            <a:r>
              <a:rPr lang="ru-RU" sz="1800" dirty="0" smtClean="0"/>
              <a:t> </a:t>
            </a:r>
            <a:r>
              <a:rPr lang="ru-RU" sz="1800" dirty="0" err="1" smtClean="0"/>
              <a:t>цієї</a:t>
            </a:r>
            <a:r>
              <a:rPr lang="ru-RU" sz="1800" dirty="0" smtClean="0"/>
              <a:t> </a:t>
            </a:r>
            <a:r>
              <a:rPr lang="ru-RU" sz="1800" dirty="0" err="1" smtClean="0"/>
              <a:t>події</a:t>
            </a:r>
            <a:r>
              <a:rPr lang="ru-RU" sz="1800" dirty="0" smtClean="0"/>
              <a:t> </a:t>
            </a:r>
            <a:r>
              <a:rPr lang="ru-RU" sz="1800" dirty="0" err="1" smtClean="0"/>
              <a:t>припинилося</a:t>
            </a:r>
            <a:r>
              <a:rPr lang="ru-RU" sz="1800" dirty="0" smtClean="0"/>
              <a:t> </a:t>
            </a:r>
            <a:r>
              <a:rPr lang="ru-RU" sz="1800" dirty="0" err="1" smtClean="0"/>
              <a:t>ввезення</a:t>
            </a:r>
            <a:r>
              <a:rPr lang="ru-RU" sz="1800" dirty="0" smtClean="0"/>
              <a:t> </a:t>
            </a:r>
            <a:r>
              <a:rPr lang="ru-RU" sz="1800" dirty="0" err="1" smtClean="0"/>
              <a:t>рабів</a:t>
            </a:r>
            <a:r>
              <a:rPr lang="ru-RU" sz="1800" dirty="0" smtClean="0"/>
              <a:t> на </a:t>
            </a:r>
            <a:r>
              <a:rPr lang="ru-RU" sz="1800" dirty="0" err="1" smtClean="0"/>
              <a:t>територію</a:t>
            </a:r>
            <a:r>
              <a:rPr lang="ru-RU" sz="1800" dirty="0" smtClean="0"/>
              <a:t> </a:t>
            </a:r>
            <a:r>
              <a:rPr lang="ru-RU" sz="1800" dirty="0" err="1" smtClean="0"/>
              <a:t>країни</a:t>
            </a:r>
            <a:r>
              <a:rPr lang="ru-RU" sz="1800" dirty="0" smtClean="0"/>
              <a:t>. 19 </a:t>
            </a:r>
            <a:r>
              <a:rPr lang="ru-RU" sz="1800" dirty="0" err="1" smtClean="0"/>
              <a:t>червня</a:t>
            </a:r>
            <a:r>
              <a:rPr lang="ru-RU" sz="1800" dirty="0" smtClean="0"/>
              <a:t> 1862 </a:t>
            </a:r>
            <a:r>
              <a:rPr lang="ru-RU" sz="1800" dirty="0" err="1" smtClean="0"/>
              <a:t>тодішній</a:t>
            </a:r>
            <a:r>
              <a:rPr lang="ru-RU" sz="1800" dirty="0" smtClean="0"/>
              <a:t> президент </a:t>
            </a:r>
            <a:r>
              <a:rPr lang="ru-RU" sz="1800" dirty="0" err="1" smtClean="0"/>
              <a:t>Сполучених</a:t>
            </a:r>
            <a:r>
              <a:rPr lang="ru-RU" sz="1800" dirty="0" smtClean="0"/>
              <a:t> </a:t>
            </a:r>
            <a:r>
              <a:rPr lang="ru-RU" sz="1800" dirty="0" err="1" smtClean="0"/>
              <a:t>Штатів</a:t>
            </a:r>
            <a:r>
              <a:rPr lang="ru-RU" sz="1800" dirty="0" smtClean="0"/>
              <a:t> Америки Авраам </a:t>
            </a:r>
            <a:r>
              <a:rPr lang="ru-RU" sz="1800" dirty="0" err="1" smtClean="0"/>
              <a:t>Лінкольн</a:t>
            </a:r>
            <a:r>
              <a:rPr lang="ru-RU" sz="1800" dirty="0" smtClean="0"/>
              <a:t> </a:t>
            </a:r>
            <a:r>
              <a:rPr lang="ru-RU" sz="1800" dirty="0" err="1" smtClean="0"/>
              <a:t>підписав</a:t>
            </a:r>
            <a:r>
              <a:rPr lang="ru-RU" sz="1800" dirty="0" smtClean="0"/>
              <a:t> закон, </a:t>
            </a:r>
            <a:r>
              <a:rPr lang="ru-RU" sz="1800" dirty="0" err="1" smtClean="0"/>
              <a:t>яким</a:t>
            </a:r>
            <a:r>
              <a:rPr lang="ru-RU" sz="1800" dirty="0" smtClean="0"/>
              <a:t> </a:t>
            </a:r>
            <a:r>
              <a:rPr lang="ru-RU" sz="1800" dirty="0" err="1" smtClean="0"/>
              <a:t>було</a:t>
            </a:r>
            <a:r>
              <a:rPr lang="ru-RU" sz="1800" dirty="0" smtClean="0"/>
              <a:t> </a:t>
            </a:r>
            <a:r>
              <a:rPr lang="ru-RU" sz="1800" dirty="0" err="1" smtClean="0"/>
              <a:t>скасовано</a:t>
            </a:r>
            <a:r>
              <a:rPr lang="ru-RU" sz="1800" dirty="0" smtClean="0"/>
              <a:t> рабство в США.</a:t>
            </a:r>
            <a:endParaRPr lang="ru-RU" sz="1800" dirty="0"/>
          </a:p>
        </p:txBody>
      </p:sp>
      <p:pic>
        <p:nvPicPr>
          <p:cNvPr id="5" name="Picture 2"/>
          <p:cNvPicPr>
            <a:picLocks noChangeAspect="1" noChangeArrowheads="1"/>
          </p:cNvPicPr>
          <p:nvPr/>
        </p:nvPicPr>
        <p:blipFill>
          <a:blip r:embed="rId3" cstate="print"/>
          <a:srcRect/>
          <a:stretch>
            <a:fillRect/>
          </a:stretch>
        </p:blipFill>
        <p:spPr bwMode="auto">
          <a:xfrm>
            <a:off x="0" y="0"/>
            <a:ext cx="2857488" cy="2214553"/>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images.jpeg"/>
          <p:cNvPicPr>
            <a:picLocks noGrp="1" noChangeAspect="1"/>
          </p:cNvPicPr>
          <p:nvPr>
            <p:ph idx="1"/>
          </p:nvPr>
        </p:nvPicPr>
        <p:blipFill>
          <a:blip r:embed="rId2" cstate="print"/>
          <a:stretch>
            <a:fillRect/>
          </a:stretch>
        </p:blipFill>
        <p:spPr>
          <a:xfrm>
            <a:off x="0" y="0"/>
            <a:ext cx="9144000" cy="6858000"/>
          </a:xfrm>
        </p:spPr>
      </p:pic>
      <p:sp>
        <p:nvSpPr>
          <p:cNvPr id="2" name="Заголовок 1"/>
          <p:cNvSpPr>
            <a:spLocks noGrp="1"/>
          </p:cNvSpPr>
          <p:nvPr>
            <p:ph type="title"/>
          </p:nvPr>
        </p:nvSpPr>
        <p:spPr>
          <a:xfrm>
            <a:off x="0" y="0"/>
            <a:ext cx="9144000" cy="5715016"/>
          </a:xfrm>
        </p:spPr>
        <p:txBody>
          <a:bodyPr>
            <a:noAutofit/>
          </a:bodyPr>
          <a:lstStyle/>
          <a:p>
            <a:r>
              <a:rPr lang="ru-RU" sz="1400" dirty="0" err="1" smtClean="0">
                <a:solidFill>
                  <a:schemeClr val="tx1">
                    <a:lumMod val="50000"/>
                    <a:lumOff val="50000"/>
                  </a:schemeClr>
                </a:solidFill>
              </a:rPr>
              <a:t>Обрання</a:t>
            </a:r>
            <a:r>
              <a:rPr lang="ru-RU" sz="1400" dirty="0" smtClean="0">
                <a:solidFill>
                  <a:schemeClr val="tx1">
                    <a:lumMod val="50000"/>
                    <a:lumOff val="50000"/>
                  </a:schemeClr>
                </a:solidFill>
              </a:rPr>
              <a:t> А. </a:t>
            </a:r>
            <a:r>
              <a:rPr lang="ru-RU" sz="1400" dirty="0" err="1" smtClean="0">
                <a:solidFill>
                  <a:schemeClr val="tx1">
                    <a:lumMod val="50000"/>
                    <a:lumOff val="50000"/>
                  </a:schemeClr>
                </a:solidFill>
              </a:rPr>
              <a:t>Лінкольна</a:t>
            </a:r>
            <a:r>
              <a:rPr lang="ru-RU" sz="1400" dirty="0" smtClean="0">
                <a:solidFill>
                  <a:schemeClr val="tx1">
                    <a:lumMod val="50000"/>
                    <a:lumOff val="50000"/>
                  </a:schemeClr>
                </a:solidFill>
              </a:rPr>
              <a:t> президентом стало приводом для </a:t>
            </a:r>
            <a:r>
              <a:rPr lang="ru-RU" sz="1400" dirty="0" err="1" smtClean="0">
                <a:solidFill>
                  <a:schemeClr val="tx1">
                    <a:lumMod val="50000"/>
                    <a:lumOff val="50000"/>
                  </a:schemeClr>
                </a:solidFill>
              </a:rPr>
              <a:t>заколоту</a:t>
            </a:r>
            <a:r>
              <a:rPr lang="ru-RU" sz="1400" dirty="0" smtClean="0">
                <a:solidFill>
                  <a:schemeClr val="tx1">
                    <a:lumMod val="50000"/>
                    <a:lumOff val="50000"/>
                  </a:schemeClr>
                </a:solidFill>
              </a:rPr>
              <a:t> в </a:t>
            </a:r>
            <a:r>
              <a:rPr lang="ru-RU" sz="1400" dirty="0" err="1" smtClean="0">
                <a:solidFill>
                  <a:schemeClr val="tx1">
                    <a:lumMod val="50000"/>
                    <a:lumOff val="50000"/>
                  </a:schemeClr>
                </a:solidFill>
              </a:rPr>
              <a:t>рабовласницьких</a:t>
            </a:r>
            <a:r>
              <a:rPr lang="ru-RU" sz="1400" dirty="0" smtClean="0">
                <a:solidFill>
                  <a:schemeClr val="tx1">
                    <a:lumMod val="50000"/>
                    <a:lumOff val="50000"/>
                  </a:schemeClr>
                </a:solidFill>
              </a:rPr>
              <a:t> штатах. </a:t>
            </a:r>
            <a:r>
              <a:rPr lang="ru-RU" sz="1400" dirty="0" err="1" smtClean="0">
                <a:solidFill>
                  <a:schemeClr val="tx1">
                    <a:lumMod val="50000"/>
                    <a:lumOff val="50000"/>
                  </a:schemeClr>
                </a:solidFill>
              </a:rPr>
              <a:t>Вісім</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з</a:t>
            </a:r>
            <a:r>
              <a:rPr lang="ru-RU" sz="1400" dirty="0" smtClean="0">
                <a:solidFill>
                  <a:schemeClr val="tx1">
                    <a:lumMod val="50000"/>
                    <a:lumOff val="50000"/>
                  </a:schemeClr>
                </a:solidFill>
              </a:rPr>
              <a:t> них, не </a:t>
            </a:r>
            <a:r>
              <a:rPr lang="ru-RU" sz="1400" dirty="0" err="1" smtClean="0">
                <a:solidFill>
                  <a:schemeClr val="tx1">
                    <a:lumMod val="50000"/>
                    <a:lumOff val="50000"/>
                  </a:schemeClr>
                </a:solidFill>
              </a:rPr>
              <a:t>змирившись</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із</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втратою</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політичної</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влади</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оголосили</a:t>
            </a:r>
            <a:r>
              <a:rPr lang="ru-RU" sz="1400" dirty="0" smtClean="0">
                <a:solidFill>
                  <a:schemeClr val="tx1">
                    <a:lumMod val="50000"/>
                    <a:lumOff val="50000"/>
                  </a:schemeClr>
                </a:solidFill>
              </a:rPr>
              <a:t> про </a:t>
            </a:r>
            <a:r>
              <a:rPr lang="ru-RU" sz="1400" dirty="0" err="1" smtClean="0">
                <a:solidFill>
                  <a:schemeClr val="tx1">
                    <a:lumMod val="50000"/>
                    <a:lumOff val="50000"/>
                  </a:schemeClr>
                </a:solidFill>
              </a:rPr>
              <a:t>відокремлення</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від</a:t>
            </a:r>
            <a:r>
              <a:rPr lang="ru-RU" sz="1400" dirty="0" smtClean="0">
                <a:solidFill>
                  <a:schemeClr val="tx1">
                    <a:lumMod val="50000"/>
                    <a:lumOff val="50000"/>
                  </a:schemeClr>
                </a:solidFill>
              </a:rPr>
              <a:t> США. Вони створили </a:t>
            </a:r>
            <a:r>
              <a:rPr lang="ru-RU" sz="1400" dirty="0" err="1" smtClean="0">
                <a:solidFill>
                  <a:schemeClr val="tx1">
                    <a:lumMod val="50000"/>
                    <a:lumOff val="50000"/>
                  </a:schemeClr>
                </a:solidFill>
              </a:rPr>
              <a:t>конфедерацію</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з</a:t>
            </a:r>
            <a:r>
              <a:rPr lang="ru-RU" sz="1400" dirty="0" smtClean="0">
                <a:solidFill>
                  <a:schemeClr val="tx1">
                    <a:lumMod val="50000"/>
                    <a:lumOff val="50000"/>
                  </a:schemeClr>
                </a:solidFill>
              </a:rPr>
              <a:t> центром у </a:t>
            </a:r>
            <a:r>
              <a:rPr lang="ru-RU" sz="1400" dirty="0" err="1" smtClean="0">
                <a:solidFill>
                  <a:schemeClr val="tx1">
                    <a:lumMod val="50000"/>
                    <a:lumOff val="50000"/>
                  </a:schemeClr>
                </a:solidFill>
              </a:rPr>
              <a:t>Річмонді</a:t>
            </a:r>
            <a:r>
              <a:rPr lang="ru-RU" sz="1400" dirty="0" smtClean="0">
                <a:solidFill>
                  <a:schemeClr val="tx1">
                    <a:lumMod val="50000"/>
                    <a:lumOff val="50000"/>
                  </a:schemeClr>
                </a:solidFill>
              </a:rPr>
              <a:t> та </a:t>
            </a:r>
            <a:r>
              <a:rPr lang="ru-RU" sz="1400" dirty="0" err="1" smtClean="0">
                <a:solidFill>
                  <a:schemeClr val="tx1">
                    <a:lumMod val="50000"/>
                    <a:lumOff val="50000"/>
                  </a:schemeClr>
                </a:solidFill>
              </a:rPr>
              <a:t>обрали</a:t>
            </a:r>
            <a:r>
              <a:rPr lang="ru-RU" sz="1400" dirty="0" smtClean="0">
                <a:solidFill>
                  <a:schemeClr val="tx1">
                    <a:lumMod val="50000"/>
                    <a:lumOff val="50000"/>
                  </a:schemeClr>
                </a:solidFill>
              </a:rPr>
              <a:t> президентом плантатора </a:t>
            </a:r>
            <a:r>
              <a:rPr lang="ru-RU" sz="1400" dirty="0" err="1" smtClean="0">
                <a:solidFill>
                  <a:schemeClr val="tx1">
                    <a:lumMod val="50000"/>
                    <a:lumOff val="50000"/>
                  </a:schemeClr>
                </a:solidFill>
              </a:rPr>
              <a:t>Девіса</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Заколотники</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оголосили</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що</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керуватимуться</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переконанням</a:t>
            </a:r>
            <a:r>
              <a:rPr lang="ru-RU" sz="1400" dirty="0" smtClean="0">
                <a:solidFill>
                  <a:schemeClr val="tx1">
                    <a:lumMod val="50000"/>
                    <a:lumOff val="50000"/>
                  </a:schemeClr>
                </a:solidFill>
              </a:rPr>
              <a:t>: «Рабство — </a:t>
            </a:r>
            <a:r>
              <a:rPr lang="ru-RU" sz="1400" dirty="0" err="1" smtClean="0">
                <a:solidFill>
                  <a:schemeClr val="tx1">
                    <a:lumMod val="50000"/>
                    <a:lumOff val="50000"/>
                  </a:schemeClr>
                </a:solidFill>
              </a:rPr>
              <a:t>нормальне</a:t>
            </a:r>
            <a:r>
              <a:rPr lang="ru-RU" sz="1400" dirty="0" smtClean="0">
                <a:solidFill>
                  <a:schemeClr val="tx1">
                    <a:lumMod val="50000"/>
                    <a:lumOff val="50000"/>
                  </a:schemeClr>
                </a:solidFill>
              </a:rPr>
              <a:t> становище для </a:t>
            </a:r>
            <a:r>
              <a:rPr lang="ru-RU" sz="1400" dirty="0" err="1" smtClean="0">
                <a:solidFill>
                  <a:schemeClr val="tx1">
                    <a:lumMod val="50000"/>
                    <a:lumOff val="50000"/>
                  </a:schemeClr>
                </a:solidFill>
              </a:rPr>
              <a:t>негрів</a:t>
            </a:r>
            <a:r>
              <a:rPr lang="ru-RU" sz="1400" dirty="0" smtClean="0">
                <a:solidFill>
                  <a:schemeClr val="tx1">
                    <a:lumMod val="50000"/>
                    <a:lumOff val="50000"/>
                  </a:schemeClr>
                </a:solidFill>
              </a:rPr>
              <a:t>».</a:t>
            </a:r>
            <a:br>
              <a:rPr lang="ru-RU" sz="1400" dirty="0" smtClean="0">
                <a:solidFill>
                  <a:schemeClr val="tx1">
                    <a:lumMod val="50000"/>
                    <a:lumOff val="50000"/>
                  </a:schemeClr>
                </a:solidFill>
              </a:rPr>
            </a:br>
            <a:r>
              <a:rPr lang="ru-RU" sz="1400" dirty="0" err="1" smtClean="0">
                <a:solidFill>
                  <a:schemeClr val="tx1">
                    <a:lumMod val="50000"/>
                    <a:lumOff val="50000"/>
                  </a:schemeClr>
                </a:solidFill>
              </a:rPr>
              <a:t>Після</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вступу</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Лінкольна</a:t>
            </a:r>
            <a:r>
              <a:rPr lang="ru-RU" sz="1400" dirty="0" smtClean="0">
                <a:solidFill>
                  <a:schemeClr val="tx1">
                    <a:lumMod val="50000"/>
                    <a:lumOff val="50000"/>
                  </a:schemeClr>
                </a:solidFill>
              </a:rPr>
              <a:t> на посаду президента </a:t>
            </a:r>
            <a:r>
              <a:rPr lang="ru-RU" sz="1400" dirty="0" err="1" smtClean="0">
                <a:solidFill>
                  <a:schemeClr val="tx1">
                    <a:lumMod val="50000"/>
                    <a:lumOff val="50000"/>
                  </a:schemeClr>
                </a:solidFill>
              </a:rPr>
              <a:t>війська</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конфедерації</a:t>
            </a:r>
            <a:r>
              <a:rPr lang="ru-RU" sz="1400" dirty="0" smtClean="0">
                <a:solidFill>
                  <a:schemeClr val="tx1">
                    <a:lumMod val="50000"/>
                    <a:lumOff val="50000"/>
                  </a:schemeClr>
                </a:solidFill>
              </a:rPr>
              <a:t> 12-13 </a:t>
            </a:r>
            <a:r>
              <a:rPr lang="ru-RU" sz="1400" dirty="0" err="1" smtClean="0">
                <a:solidFill>
                  <a:schemeClr val="tx1">
                    <a:lumMod val="50000"/>
                    <a:lumOff val="50000"/>
                  </a:schemeClr>
                </a:solidFill>
              </a:rPr>
              <a:t>квітня</a:t>
            </a:r>
            <a:r>
              <a:rPr lang="ru-RU" sz="1400" dirty="0" smtClean="0">
                <a:solidFill>
                  <a:schemeClr val="tx1">
                    <a:lumMod val="50000"/>
                    <a:lumOff val="50000"/>
                  </a:schemeClr>
                </a:solidFill>
              </a:rPr>
              <a:t> 1861 р. </a:t>
            </a:r>
            <a:r>
              <a:rPr lang="ru-RU" sz="1400" dirty="0" err="1" smtClean="0">
                <a:solidFill>
                  <a:schemeClr val="tx1">
                    <a:lumMod val="50000"/>
                    <a:lumOff val="50000"/>
                  </a:schemeClr>
                </a:solidFill>
              </a:rPr>
              <a:t>обстріляли</a:t>
            </a:r>
            <a:r>
              <a:rPr lang="ru-RU" sz="1400" dirty="0" smtClean="0">
                <a:solidFill>
                  <a:schemeClr val="tx1">
                    <a:lumMod val="50000"/>
                    <a:lumOff val="50000"/>
                  </a:schemeClr>
                </a:solidFill>
              </a:rPr>
              <a:t> та </a:t>
            </a:r>
            <a:r>
              <a:rPr lang="ru-RU" sz="1400" dirty="0" err="1" smtClean="0">
                <a:solidFill>
                  <a:schemeClr val="tx1">
                    <a:lumMod val="50000"/>
                    <a:lumOff val="50000"/>
                  </a:schemeClr>
                </a:solidFill>
              </a:rPr>
              <a:t>захопили</a:t>
            </a:r>
            <a:r>
              <a:rPr lang="ru-RU" sz="1400" dirty="0" smtClean="0">
                <a:solidFill>
                  <a:schemeClr val="tx1">
                    <a:lumMod val="50000"/>
                    <a:lumOff val="50000"/>
                  </a:schemeClr>
                </a:solidFill>
              </a:rPr>
              <a:t> форт </a:t>
            </a:r>
            <a:r>
              <a:rPr lang="ru-RU" sz="1400" dirty="0" err="1" smtClean="0">
                <a:solidFill>
                  <a:schemeClr val="tx1">
                    <a:lumMod val="50000"/>
                    <a:lumOff val="50000"/>
                  </a:schemeClr>
                </a:solidFill>
              </a:rPr>
              <a:t>Самтер</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поблизу</a:t>
            </a:r>
            <a:r>
              <a:rPr lang="ru-RU" sz="1400" dirty="0" smtClean="0">
                <a:solidFill>
                  <a:schemeClr val="tx1">
                    <a:lumMod val="50000"/>
                    <a:lumOff val="50000"/>
                  </a:schemeClr>
                </a:solidFill>
              </a:rPr>
              <a:t> Чарльстона.</a:t>
            </a:r>
            <a:br>
              <a:rPr lang="ru-RU" sz="1400" dirty="0" smtClean="0">
                <a:solidFill>
                  <a:schemeClr val="tx1">
                    <a:lumMod val="50000"/>
                    <a:lumOff val="50000"/>
                  </a:schemeClr>
                </a:solidFill>
              </a:rPr>
            </a:br>
            <a:r>
              <a:rPr lang="ru-RU" sz="1400" dirty="0" smtClean="0">
                <a:solidFill>
                  <a:schemeClr val="tx1">
                    <a:lumMod val="50000"/>
                    <a:lumOff val="50000"/>
                  </a:schemeClr>
                </a:solidFill>
              </a:rPr>
              <a:t> 15 </a:t>
            </a:r>
            <a:r>
              <a:rPr lang="ru-RU" sz="1400" dirty="0" err="1" smtClean="0">
                <a:solidFill>
                  <a:schemeClr val="tx1">
                    <a:lumMod val="50000"/>
                    <a:lumOff val="50000"/>
                  </a:schemeClr>
                </a:solidFill>
              </a:rPr>
              <a:t>квітня</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Лінкольн</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оголосив</a:t>
            </a:r>
            <a:r>
              <a:rPr lang="ru-RU" sz="1400" dirty="0" smtClean="0">
                <a:solidFill>
                  <a:schemeClr val="tx1">
                    <a:lumMod val="50000"/>
                    <a:lumOff val="50000"/>
                  </a:schemeClr>
                </a:solidFill>
              </a:rPr>
              <a:t> про </a:t>
            </a:r>
            <a:r>
              <a:rPr lang="ru-RU" sz="1400" dirty="0" err="1" smtClean="0">
                <a:solidFill>
                  <a:schemeClr val="tx1">
                    <a:lumMod val="50000"/>
                    <a:lumOff val="50000"/>
                  </a:schemeClr>
                </a:solidFill>
              </a:rPr>
              <a:t>набір</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ополчення</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чисельністю</a:t>
            </a:r>
            <a:r>
              <a:rPr lang="ru-RU" sz="1400" dirty="0" smtClean="0">
                <a:solidFill>
                  <a:schemeClr val="tx1">
                    <a:lumMod val="50000"/>
                    <a:lumOff val="50000"/>
                  </a:schemeClr>
                </a:solidFill>
              </a:rPr>
              <a:t> 75 тис. </a:t>
            </a:r>
            <a:r>
              <a:rPr lang="ru-RU" sz="1400" dirty="0" err="1" smtClean="0">
                <a:solidFill>
                  <a:schemeClr val="tx1">
                    <a:lumMod val="50000"/>
                    <a:lumOff val="50000"/>
                  </a:schemeClr>
                </a:solidFill>
              </a:rPr>
              <a:t>осіб</a:t>
            </a:r>
            <a:r>
              <a:rPr lang="ru-RU" sz="1400" dirty="0" smtClean="0">
                <a:solidFill>
                  <a:schemeClr val="tx1">
                    <a:lumMod val="50000"/>
                    <a:lumOff val="50000"/>
                  </a:schemeClr>
                </a:solidFill>
              </a:rPr>
              <a:t>. Так </a:t>
            </a:r>
            <a:r>
              <a:rPr lang="ru-RU" sz="1400" dirty="0" err="1" smtClean="0">
                <a:solidFill>
                  <a:schemeClr val="tx1">
                    <a:lumMod val="50000"/>
                    <a:lumOff val="50000"/>
                  </a:schemeClr>
                </a:solidFill>
              </a:rPr>
              <a:t>почалася</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громадянська</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війна</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війна</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між</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громадянами</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однієї</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держави</a:t>
            </a:r>
            <a:r>
              <a:rPr lang="ru-RU" sz="1400" dirty="0" smtClean="0">
                <a:solidFill>
                  <a:schemeClr val="tx1">
                    <a:lumMod val="50000"/>
                    <a:lumOff val="50000"/>
                  </a:schemeClr>
                </a:solidFill>
              </a:rPr>
              <a:t>).</a:t>
            </a:r>
            <a:br>
              <a:rPr lang="ru-RU" sz="1400" dirty="0" smtClean="0">
                <a:solidFill>
                  <a:schemeClr val="tx1">
                    <a:lumMod val="50000"/>
                    <a:lumOff val="50000"/>
                  </a:schemeClr>
                </a:solidFill>
              </a:rPr>
            </a:br>
            <a:r>
              <a:rPr lang="ru-RU" sz="1400" dirty="0" err="1" smtClean="0">
                <a:solidFill>
                  <a:schemeClr val="tx1">
                    <a:lumMod val="50000"/>
                    <a:lumOff val="50000"/>
                  </a:schemeClr>
                </a:solidFill>
              </a:rPr>
              <a:t>Бойові</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дії</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з</a:t>
            </a:r>
            <a:r>
              <a:rPr lang="ru-RU" sz="1400" dirty="0" smtClean="0">
                <a:solidFill>
                  <a:schemeClr val="tx1">
                    <a:lumMod val="50000"/>
                    <a:lumOff val="50000"/>
                  </a:schemeClr>
                </a:solidFill>
              </a:rPr>
              <a:t> боку федерального уряду </a:t>
            </a:r>
            <a:r>
              <a:rPr lang="ru-RU" sz="1400" dirty="0" err="1" smtClean="0">
                <a:solidFill>
                  <a:schemeClr val="tx1">
                    <a:lumMod val="50000"/>
                    <a:lumOff val="50000"/>
                  </a:schemeClr>
                </a:solidFill>
              </a:rPr>
              <a:t>розгорталися</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дуже</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повільно</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Це</a:t>
            </a:r>
            <a:r>
              <a:rPr lang="ru-RU" sz="1400" dirty="0" smtClean="0">
                <a:solidFill>
                  <a:schemeClr val="tx1">
                    <a:lumMod val="50000"/>
                    <a:lumOff val="50000"/>
                  </a:schemeClr>
                </a:solidFill>
              </a:rPr>
              <a:t> дало </a:t>
            </a:r>
            <a:r>
              <a:rPr lang="ru-RU" sz="1400" dirty="0" err="1" smtClean="0">
                <a:solidFill>
                  <a:schemeClr val="tx1">
                    <a:lumMod val="50000"/>
                    <a:lumOff val="50000"/>
                  </a:schemeClr>
                </a:solidFill>
              </a:rPr>
              <a:t>змогу</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армії</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Півдня</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якою</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керував</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талановитий</a:t>
            </a:r>
            <a:r>
              <a:rPr lang="ru-RU" sz="1400" dirty="0" smtClean="0">
                <a:solidFill>
                  <a:schemeClr val="tx1">
                    <a:lumMod val="50000"/>
                    <a:lumOff val="50000"/>
                  </a:schemeClr>
                </a:solidFill>
              </a:rPr>
              <a:t> генерал Р.-Е. </a:t>
            </a:r>
            <a:r>
              <a:rPr lang="ru-RU" sz="1400" dirty="0" err="1" smtClean="0">
                <a:solidFill>
                  <a:schemeClr val="tx1">
                    <a:lumMod val="50000"/>
                    <a:lumOff val="50000"/>
                  </a:schemeClr>
                </a:solidFill>
              </a:rPr>
              <a:t>Лі</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здобувати</a:t>
            </a:r>
            <a:r>
              <a:rPr lang="ru-RU" sz="1400" dirty="0" smtClean="0">
                <a:solidFill>
                  <a:schemeClr val="tx1">
                    <a:lumMod val="50000"/>
                    <a:lumOff val="50000"/>
                  </a:schemeClr>
                </a:solidFill>
              </a:rPr>
              <a:t> перемоги одна за одною. У </a:t>
            </a:r>
            <a:r>
              <a:rPr lang="ru-RU" sz="1400" dirty="0" err="1" smtClean="0">
                <a:solidFill>
                  <a:schemeClr val="tx1">
                    <a:lumMod val="50000"/>
                    <a:lumOff val="50000"/>
                  </a:schemeClr>
                </a:solidFill>
              </a:rPr>
              <a:t>червні</a:t>
            </a:r>
            <a:r>
              <a:rPr lang="ru-RU" sz="1400" dirty="0" smtClean="0">
                <a:solidFill>
                  <a:schemeClr val="tx1">
                    <a:lumMod val="50000"/>
                    <a:lumOff val="50000"/>
                  </a:schemeClr>
                </a:solidFill>
              </a:rPr>
              <a:t> 1861 р. </a:t>
            </a:r>
            <a:r>
              <a:rPr lang="ru-RU" sz="1400" dirty="0" err="1" smtClean="0">
                <a:solidFill>
                  <a:schemeClr val="tx1">
                    <a:lumMod val="50000"/>
                    <a:lumOff val="50000"/>
                  </a:schemeClr>
                </a:solidFill>
              </a:rPr>
              <a:t>конфедерати</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ледь</a:t>
            </a:r>
            <a:r>
              <a:rPr lang="ru-RU" sz="1400" dirty="0" smtClean="0">
                <a:solidFill>
                  <a:schemeClr val="tx1">
                    <a:lumMod val="50000"/>
                    <a:lumOff val="50000"/>
                  </a:schemeClr>
                </a:solidFill>
              </a:rPr>
              <a:t> не </a:t>
            </a:r>
            <a:r>
              <a:rPr lang="ru-RU" sz="1400" dirty="0" err="1" smtClean="0">
                <a:solidFill>
                  <a:schemeClr val="tx1">
                    <a:lumMod val="50000"/>
                    <a:lumOff val="50000"/>
                  </a:schemeClr>
                </a:solidFill>
              </a:rPr>
              <a:t>захопили</a:t>
            </a:r>
            <a:r>
              <a:rPr lang="ru-RU" sz="1400" dirty="0" smtClean="0">
                <a:solidFill>
                  <a:schemeClr val="tx1">
                    <a:lumMod val="50000"/>
                    <a:lumOff val="50000"/>
                  </a:schemeClr>
                </a:solidFill>
              </a:rPr>
              <a:t> Вашингтон: </a:t>
            </a:r>
            <a:r>
              <a:rPr lang="ru-RU" sz="1400" dirty="0" err="1" smtClean="0">
                <a:solidFill>
                  <a:schemeClr val="tx1">
                    <a:lumMod val="50000"/>
                    <a:lumOff val="50000"/>
                  </a:schemeClr>
                </a:solidFill>
              </a:rPr>
              <a:t>столиця</a:t>
            </a:r>
            <a:r>
              <a:rPr lang="ru-RU" sz="1400" dirty="0" smtClean="0">
                <a:solidFill>
                  <a:schemeClr val="tx1">
                    <a:lumMod val="50000"/>
                    <a:lumOff val="50000"/>
                  </a:schemeClr>
                </a:solidFill>
              </a:rPr>
              <a:t> США стала </a:t>
            </a:r>
            <a:r>
              <a:rPr lang="ru-RU" sz="1400" dirty="0" err="1" smtClean="0">
                <a:solidFill>
                  <a:schemeClr val="tx1">
                    <a:lumMod val="50000"/>
                    <a:lumOff val="50000"/>
                  </a:schemeClr>
                </a:solidFill>
              </a:rPr>
              <a:t>прифронтовим</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містом</a:t>
            </a:r>
            <a:r>
              <a:rPr lang="ru-RU" sz="1400" dirty="0" smtClean="0">
                <a:solidFill>
                  <a:schemeClr val="tx1">
                    <a:lumMod val="50000"/>
                    <a:lumOff val="50000"/>
                  </a:schemeClr>
                </a:solidFill>
              </a:rPr>
              <a:t>.</a:t>
            </a:r>
            <a:br>
              <a:rPr lang="ru-RU" sz="1400" dirty="0" smtClean="0">
                <a:solidFill>
                  <a:schemeClr val="tx1">
                    <a:lumMod val="50000"/>
                    <a:lumOff val="50000"/>
                  </a:schemeClr>
                </a:solidFill>
              </a:rPr>
            </a:br>
            <a:r>
              <a:rPr lang="ru-RU" sz="1400" dirty="0" smtClean="0">
                <a:solidFill>
                  <a:schemeClr val="tx1">
                    <a:lumMod val="50000"/>
                    <a:lumOff val="50000"/>
                  </a:schemeClr>
                </a:solidFill>
              </a:rPr>
              <a:t>Початок </a:t>
            </a:r>
            <a:r>
              <a:rPr lang="ru-RU" sz="1400" dirty="0" err="1" smtClean="0">
                <a:solidFill>
                  <a:schemeClr val="tx1">
                    <a:lumMod val="50000"/>
                    <a:lumOff val="50000"/>
                  </a:schemeClr>
                </a:solidFill>
              </a:rPr>
              <a:t>війни</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супроводжувався</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патріотичним</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піднесенням</a:t>
            </a:r>
            <a:r>
              <a:rPr lang="ru-RU" sz="1400" dirty="0" smtClean="0">
                <a:solidFill>
                  <a:schemeClr val="tx1">
                    <a:lumMod val="50000"/>
                    <a:lumOff val="50000"/>
                  </a:schemeClr>
                </a:solidFill>
              </a:rPr>
              <a:t>. Як до </a:t>
            </a:r>
            <a:r>
              <a:rPr lang="ru-RU" sz="1400" dirty="0" err="1" smtClean="0">
                <a:solidFill>
                  <a:schemeClr val="tx1">
                    <a:lumMod val="50000"/>
                    <a:lumOff val="50000"/>
                  </a:schemeClr>
                </a:solidFill>
              </a:rPr>
              <a:t>армії</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Півдня</a:t>
            </a:r>
            <a:r>
              <a:rPr lang="ru-RU" sz="1400" dirty="0" smtClean="0">
                <a:solidFill>
                  <a:schemeClr val="tx1">
                    <a:lumMod val="50000"/>
                    <a:lumOff val="50000"/>
                  </a:schemeClr>
                </a:solidFill>
              </a:rPr>
              <a:t>, так </a:t>
            </a:r>
            <a:r>
              <a:rPr lang="ru-RU" sz="1400" dirty="0" err="1" smtClean="0">
                <a:solidFill>
                  <a:schemeClr val="tx1">
                    <a:lumMod val="50000"/>
                    <a:lumOff val="50000"/>
                  </a:schemeClr>
                </a:solidFill>
              </a:rPr>
              <a:t>і</a:t>
            </a:r>
            <a:r>
              <a:rPr lang="ru-RU" sz="1400" dirty="0" smtClean="0">
                <a:solidFill>
                  <a:schemeClr val="tx1">
                    <a:lumMod val="50000"/>
                    <a:lumOff val="50000"/>
                  </a:schemeClr>
                </a:solidFill>
              </a:rPr>
              <a:t> до </a:t>
            </a:r>
            <a:r>
              <a:rPr lang="ru-RU" sz="1400" dirty="0" err="1" smtClean="0">
                <a:solidFill>
                  <a:schemeClr val="tx1">
                    <a:lumMod val="50000"/>
                    <a:lumOff val="50000"/>
                  </a:schemeClr>
                </a:solidFill>
              </a:rPr>
              <a:t>армії</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Півночі</a:t>
            </a:r>
            <a:r>
              <a:rPr lang="ru-RU" sz="1400" dirty="0" smtClean="0">
                <a:solidFill>
                  <a:schemeClr val="tx1">
                    <a:lumMod val="50000"/>
                    <a:lumOff val="50000"/>
                  </a:schemeClr>
                </a:solidFill>
              </a:rPr>
              <a:t> вступало </a:t>
            </a:r>
            <a:r>
              <a:rPr lang="ru-RU" sz="1400" dirty="0" err="1" smtClean="0">
                <a:solidFill>
                  <a:schemeClr val="tx1">
                    <a:lumMod val="50000"/>
                    <a:lumOff val="50000"/>
                  </a:schemeClr>
                </a:solidFill>
              </a:rPr>
              <a:t>багато</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добровольців</a:t>
            </a:r>
            <a:r>
              <a:rPr lang="ru-RU" sz="1400" dirty="0" smtClean="0">
                <a:solidFill>
                  <a:schemeClr val="tx1">
                    <a:lumMod val="50000"/>
                    <a:lumOff val="50000"/>
                  </a:schemeClr>
                </a:solidFill>
              </a:rPr>
              <a:t>. На </a:t>
            </a:r>
            <a:r>
              <a:rPr lang="ru-RU" sz="1400" dirty="0" err="1" smtClean="0">
                <a:solidFill>
                  <a:schemeClr val="tx1">
                    <a:lumMod val="50000"/>
                    <a:lumOff val="50000"/>
                  </a:schemeClr>
                </a:solidFill>
              </a:rPr>
              <a:t>кінець</a:t>
            </a:r>
            <a:r>
              <a:rPr lang="ru-RU" sz="1400" dirty="0" smtClean="0">
                <a:solidFill>
                  <a:schemeClr val="tx1">
                    <a:lumMod val="50000"/>
                    <a:lumOff val="50000"/>
                  </a:schemeClr>
                </a:solidFill>
              </a:rPr>
              <a:t> 1861 р. </a:t>
            </a:r>
            <a:r>
              <a:rPr lang="ru-RU" sz="1400" dirty="0" err="1" smtClean="0">
                <a:solidFill>
                  <a:schemeClr val="tx1">
                    <a:lumMod val="50000"/>
                    <a:lumOff val="50000"/>
                  </a:schemeClr>
                </a:solidFill>
              </a:rPr>
              <a:t>армія</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Півночі</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янкі</a:t>
            </a:r>
            <a:r>
              <a:rPr lang="ru-RU" sz="1400" dirty="0" smtClean="0">
                <a:solidFill>
                  <a:schemeClr val="tx1">
                    <a:lumMod val="50000"/>
                    <a:lumOff val="50000"/>
                  </a:schemeClr>
                </a:solidFill>
              </a:rPr>
              <a:t>) становила 650 тис. </a:t>
            </a:r>
            <a:r>
              <a:rPr lang="ru-RU" sz="1400" dirty="0" err="1" smtClean="0">
                <a:solidFill>
                  <a:schemeClr val="tx1">
                    <a:lumMod val="50000"/>
                    <a:lumOff val="50000"/>
                  </a:schemeClr>
                </a:solidFill>
              </a:rPr>
              <a:t>вояків</a:t>
            </a:r>
            <a:r>
              <a:rPr lang="ru-RU" sz="1400" dirty="0" smtClean="0">
                <a:solidFill>
                  <a:schemeClr val="tx1">
                    <a:lumMod val="50000"/>
                    <a:lumOff val="50000"/>
                  </a:schemeClr>
                </a:solidFill>
              </a:rPr>
              <a:t>, у </a:t>
            </a:r>
            <a:r>
              <a:rPr lang="ru-RU" sz="1400" dirty="0" err="1" smtClean="0">
                <a:solidFill>
                  <a:schemeClr val="tx1">
                    <a:lumMod val="50000"/>
                    <a:lumOff val="50000"/>
                  </a:schemeClr>
                </a:solidFill>
              </a:rPr>
              <a:t>декілька</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разів</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перевищуючи</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армію</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Півдня</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Проте</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самої</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лише</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чисельної</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переваги</a:t>
            </a:r>
            <a:r>
              <a:rPr lang="ru-RU" sz="1400" dirty="0" smtClean="0">
                <a:solidFill>
                  <a:schemeClr val="tx1">
                    <a:lumMod val="50000"/>
                    <a:lumOff val="50000"/>
                  </a:schemeClr>
                </a:solidFill>
              </a:rPr>
              <a:t> для перемоги </a:t>
            </a:r>
            <a:r>
              <a:rPr lang="ru-RU" sz="1400" dirty="0" err="1" smtClean="0">
                <a:solidFill>
                  <a:schemeClr val="tx1">
                    <a:lumMod val="50000"/>
                    <a:lumOff val="50000"/>
                  </a:schemeClr>
                </a:solidFill>
              </a:rPr>
              <a:t>виявилося</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недостатньо</a:t>
            </a:r>
            <a:r>
              <a:rPr lang="ru-RU" sz="1400" dirty="0" smtClean="0">
                <a:solidFill>
                  <a:schemeClr val="tx1">
                    <a:lumMod val="50000"/>
                    <a:lumOff val="50000"/>
                  </a:schemeClr>
                </a:solidFill>
              </a:rPr>
              <a:t>. Для </a:t>
            </a:r>
            <a:r>
              <a:rPr lang="ru-RU" sz="1400" dirty="0" err="1" smtClean="0">
                <a:solidFill>
                  <a:schemeClr val="tx1">
                    <a:lumMod val="50000"/>
                    <a:lumOff val="50000"/>
                  </a:schemeClr>
                </a:solidFill>
              </a:rPr>
              <a:t>цього</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потрібні</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були</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талановиті</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командири</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і</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відповідний</a:t>
            </a:r>
            <a:r>
              <a:rPr lang="ru-RU" sz="1400" dirty="0" smtClean="0">
                <a:solidFill>
                  <a:schemeClr val="tx1">
                    <a:lumMod val="50000"/>
                    <a:lumOff val="50000"/>
                  </a:schemeClr>
                </a:solidFill>
              </a:rPr>
              <a:t> план </a:t>
            </a:r>
            <a:r>
              <a:rPr lang="ru-RU" sz="1400" dirty="0" err="1" smtClean="0">
                <a:solidFill>
                  <a:schemeClr val="tx1">
                    <a:lumMod val="50000"/>
                    <a:lumOff val="50000"/>
                  </a:schemeClr>
                </a:solidFill>
              </a:rPr>
              <a:t>ведення</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бойових</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дій</a:t>
            </a:r>
            <a:r>
              <a:rPr lang="ru-RU" sz="1400" dirty="0" smtClean="0">
                <a:solidFill>
                  <a:schemeClr val="tx1">
                    <a:lumMod val="50000"/>
                    <a:lumOff val="50000"/>
                  </a:schemeClr>
                </a:solidFill>
              </a:rPr>
              <a:t>. У </a:t>
            </a:r>
            <a:r>
              <a:rPr lang="ru-RU" sz="1400" dirty="0" err="1" smtClean="0">
                <a:solidFill>
                  <a:schemeClr val="tx1">
                    <a:lumMod val="50000"/>
                    <a:lumOff val="50000"/>
                  </a:schemeClr>
                </a:solidFill>
              </a:rPr>
              <a:t>перші</a:t>
            </a:r>
            <a:r>
              <a:rPr lang="ru-RU" sz="1400" dirty="0" smtClean="0">
                <a:solidFill>
                  <a:schemeClr val="tx1">
                    <a:lumMod val="50000"/>
                    <a:lumOff val="50000"/>
                  </a:schemeClr>
                </a:solidFill>
              </a:rPr>
              <a:t> роки </a:t>
            </a:r>
            <a:r>
              <a:rPr lang="ru-RU" sz="1400" dirty="0" err="1" smtClean="0">
                <a:solidFill>
                  <a:schemeClr val="tx1">
                    <a:lumMod val="50000"/>
                    <a:lumOff val="50000"/>
                  </a:schemeClr>
                </a:solidFill>
              </a:rPr>
              <a:t>війни</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Півночі</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бракувало</a:t>
            </a:r>
            <a:r>
              <a:rPr lang="ru-RU" sz="1400" dirty="0" smtClean="0">
                <a:solidFill>
                  <a:schemeClr val="tx1">
                    <a:lumMod val="50000"/>
                    <a:lumOff val="50000"/>
                  </a:schemeClr>
                </a:solidFill>
              </a:rPr>
              <a:t> як </a:t>
            </a:r>
            <a:r>
              <a:rPr lang="ru-RU" sz="1400" dirty="0" err="1" smtClean="0">
                <a:solidFill>
                  <a:schemeClr val="tx1">
                    <a:lumMod val="50000"/>
                    <a:lumOff val="50000"/>
                  </a:schemeClr>
                </a:solidFill>
              </a:rPr>
              <a:t>першого</a:t>
            </a:r>
            <a:r>
              <a:rPr lang="ru-RU" sz="1400" dirty="0" smtClean="0">
                <a:solidFill>
                  <a:schemeClr val="tx1">
                    <a:lumMod val="50000"/>
                    <a:lumOff val="50000"/>
                  </a:schemeClr>
                </a:solidFill>
              </a:rPr>
              <a:t>, так </a:t>
            </a:r>
            <a:r>
              <a:rPr lang="ru-RU" sz="1400" dirty="0" err="1" smtClean="0">
                <a:solidFill>
                  <a:schemeClr val="tx1">
                    <a:lumMod val="50000"/>
                    <a:lumOff val="50000"/>
                  </a:schemeClr>
                </a:solidFill>
              </a:rPr>
              <a:t>і</a:t>
            </a:r>
            <a:r>
              <a:rPr lang="ru-RU" sz="1400" dirty="0" smtClean="0">
                <a:solidFill>
                  <a:schemeClr val="tx1">
                    <a:lumMod val="50000"/>
                    <a:lumOff val="50000"/>
                  </a:schemeClr>
                </a:solidFill>
              </a:rPr>
              <a:t> другого. </a:t>
            </a:r>
            <a:r>
              <a:rPr lang="ru-RU" sz="1400" dirty="0" err="1" smtClean="0">
                <a:solidFill>
                  <a:schemeClr val="tx1">
                    <a:lumMod val="50000"/>
                    <a:lumOff val="50000"/>
                  </a:schemeClr>
                </a:solidFill>
              </a:rPr>
              <a:t>Стратегічний</a:t>
            </a:r>
            <a:r>
              <a:rPr lang="ru-RU" sz="1400" dirty="0" smtClean="0">
                <a:solidFill>
                  <a:schemeClr val="tx1">
                    <a:lumMod val="50000"/>
                    <a:lumOff val="50000"/>
                  </a:schemeClr>
                </a:solidFill>
              </a:rPr>
              <a:t> план </a:t>
            </a:r>
            <a:r>
              <a:rPr lang="ru-RU" sz="1400" dirty="0" err="1" smtClean="0">
                <a:solidFill>
                  <a:schemeClr val="tx1">
                    <a:lumMod val="50000"/>
                    <a:lumOff val="50000"/>
                  </a:schemeClr>
                </a:solidFill>
              </a:rPr>
              <a:t>ведення</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війни</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передбачав</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блокування</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території</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конфедерації</a:t>
            </a:r>
            <a:r>
              <a:rPr lang="ru-RU" sz="1400" dirty="0" smtClean="0">
                <a:solidFill>
                  <a:schemeClr val="tx1">
                    <a:lumMod val="50000"/>
                    <a:lumOff val="50000"/>
                  </a:schemeClr>
                </a:solidFill>
              </a:rPr>
              <a:t> та </a:t>
            </a:r>
            <a:r>
              <a:rPr lang="ru-RU" sz="1400" dirty="0" err="1" smtClean="0">
                <a:solidFill>
                  <a:schemeClr val="tx1">
                    <a:lumMod val="50000"/>
                    <a:lumOff val="50000"/>
                  </a:schemeClr>
                </a:solidFill>
              </a:rPr>
              <a:t>поступове</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стискання</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кільця</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оточення</a:t>
            </a:r>
            <a:r>
              <a:rPr lang="ru-RU" sz="1400" dirty="0" smtClean="0">
                <a:solidFill>
                  <a:schemeClr val="tx1">
                    <a:lumMod val="50000"/>
                    <a:lumOff val="50000"/>
                  </a:schemeClr>
                </a:solidFill>
              </a:rPr>
              <a:t>. Цей план </a:t>
            </a:r>
            <a:r>
              <a:rPr lang="ru-RU" sz="1400" dirty="0" err="1" smtClean="0">
                <a:solidFill>
                  <a:schemeClr val="tx1">
                    <a:lumMod val="50000"/>
                    <a:lumOff val="50000"/>
                  </a:schemeClr>
                </a:solidFill>
              </a:rPr>
              <a:t>отримав</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назву</a:t>
            </a:r>
            <a:r>
              <a:rPr lang="ru-RU" sz="1400" dirty="0" smtClean="0">
                <a:solidFill>
                  <a:schemeClr val="tx1">
                    <a:lumMod val="50000"/>
                    <a:lumOff val="50000"/>
                  </a:schemeClr>
                </a:solidFill>
              </a:rPr>
              <a:t> «Анаконда». </a:t>
            </a:r>
            <a:r>
              <a:rPr lang="ru-RU" sz="1400" dirty="0" err="1" smtClean="0">
                <a:solidFill>
                  <a:schemeClr val="tx1">
                    <a:lumMod val="50000"/>
                    <a:lumOff val="50000"/>
                  </a:schemeClr>
                </a:solidFill>
              </a:rPr>
              <a:t>Перебіг</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бойових</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дій</a:t>
            </a:r>
            <a:r>
              <a:rPr lang="ru-RU" sz="1400" dirty="0" smtClean="0">
                <a:solidFill>
                  <a:schemeClr val="tx1">
                    <a:lumMod val="50000"/>
                    <a:lumOff val="50000"/>
                  </a:schemeClr>
                </a:solidFill>
              </a:rPr>
              <a:t> 1862 р. </a:t>
            </a:r>
            <a:r>
              <a:rPr lang="ru-RU" sz="1400" dirty="0" err="1" smtClean="0">
                <a:solidFill>
                  <a:schemeClr val="tx1">
                    <a:lumMod val="50000"/>
                    <a:lumOff val="50000"/>
                  </a:schemeClr>
                </a:solidFill>
              </a:rPr>
              <a:t>виявив</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його</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хибність</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Розтягненість</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військ</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Півночі</a:t>
            </a:r>
            <a:r>
              <a:rPr lang="ru-RU" sz="1400" dirty="0" smtClean="0">
                <a:solidFill>
                  <a:schemeClr val="tx1">
                    <a:lumMod val="50000"/>
                    <a:lumOff val="50000"/>
                  </a:schemeClr>
                </a:solidFill>
              </a:rPr>
              <a:t> на </a:t>
            </a:r>
            <a:r>
              <a:rPr lang="ru-RU" sz="1400" dirty="0" err="1" smtClean="0">
                <a:solidFill>
                  <a:schemeClr val="tx1">
                    <a:lumMod val="50000"/>
                    <a:lumOff val="50000"/>
                  </a:schemeClr>
                </a:solidFill>
              </a:rPr>
              <a:t>тисячі</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кілометрів</a:t>
            </a:r>
            <a:r>
              <a:rPr lang="ru-RU" sz="1400" dirty="0" smtClean="0">
                <a:solidFill>
                  <a:schemeClr val="tx1">
                    <a:lumMod val="50000"/>
                    <a:lumOff val="50000"/>
                  </a:schemeClr>
                </a:solidFill>
              </a:rPr>
              <a:t> не давала </a:t>
            </a:r>
            <a:r>
              <a:rPr lang="ru-RU" sz="1400" dirty="0" err="1" smtClean="0">
                <a:solidFill>
                  <a:schemeClr val="tx1">
                    <a:lumMod val="50000"/>
                    <a:lumOff val="50000"/>
                  </a:schemeClr>
                </a:solidFill>
              </a:rPr>
              <a:t>можливості</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концентрувати</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їх</a:t>
            </a:r>
            <a:r>
              <a:rPr lang="ru-RU" sz="1400" dirty="0" smtClean="0">
                <a:solidFill>
                  <a:schemeClr val="tx1">
                    <a:lumMod val="50000"/>
                    <a:lumOff val="50000"/>
                  </a:schemeClr>
                </a:solidFill>
              </a:rPr>
              <a:t> у </a:t>
            </a:r>
            <a:r>
              <a:rPr lang="ru-RU" sz="1400" dirty="0" err="1" smtClean="0">
                <a:solidFill>
                  <a:schemeClr val="tx1">
                    <a:lumMod val="50000"/>
                    <a:lumOff val="50000"/>
                  </a:schemeClr>
                </a:solidFill>
              </a:rPr>
              <a:t>достатній</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кількості</a:t>
            </a:r>
            <a:r>
              <a:rPr lang="ru-RU" sz="1400" dirty="0" smtClean="0">
                <a:solidFill>
                  <a:schemeClr val="tx1">
                    <a:lumMod val="50000"/>
                    <a:lumOff val="50000"/>
                  </a:schemeClr>
                </a:solidFill>
              </a:rPr>
              <a:t> та в </a:t>
            </a:r>
            <a:r>
              <a:rPr lang="ru-RU" sz="1400" dirty="0" err="1" smtClean="0">
                <a:solidFill>
                  <a:schemeClr val="tx1">
                    <a:lumMod val="50000"/>
                    <a:lumOff val="50000"/>
                  </a:schemeClr>
                </a:solidFill>
              </a:rPr>
              <a:t>потрібному</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місці</a:t>
            </a:r>
            <a:r>
              <a:rPr lang="ru-RU" sz="1400" dirty="0" smtClean="0">
                <a:solidFill>
                  <a:schemeClr val="tx1">
                    <a:lumMod val="50000"/>
                    <a:lumOff val="50000"/>
                  </a:schemeClr>
                </a:solidFill>
              </a:rPr>
              <a:t>.</a:t>
            </a:r>
            <a:br>
              <a:rPr lang="ru-RU" sz="1400" dirty="0" smtClean="0">
                <a:solidFill>
                  <a:schemeClr val="tx1">
                    <a:lumMod val="50000"/>
                    <a:lumOff val="50000"/>
                  </a:schemeClr>
                </a:solidFill>
              </a:rPr>
            </a:br>
            <a:r>
              <a:rPr lang="ru-RU" sz="1400" dirty="0" smtClean="0">
                <a:solidFill>
                  <a:schemeClr val="tx1">
                    <a:lumMod val="50000"/>
                    <a:lumOff val="50000"/>
                  </a:schemeClr>
                </a:solidFill>
              </a:rPr>
              <a:t>У 1862 р. </a:t>
            </a:r>
            <a:r>
              <a:rPr lang="ru-RU" sz="1400" dirty="0" err="1" smtClean="0">
                <a:solidFill>
                  <a:schemeClr val="tx1">
                    <a:lumMod val="50000"/>
                    <a:lumOff val="50000"/>
                  </a:schemeClr>
                </a:solidFill>
              </a:rPr>
              <a:t>бойові</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дії</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розгорнулись</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одночасно</a:t>
            </a:r>
            <a:r>
              <a:rPr lang="ru-RU" sz="1400" dirty="0" smtClean="0">
                <a:solidFill>
                  <a:schemeClr val="tx1">
                    <a:lumMod val="50000"/>
                    <a:lumOff val="50000"/>
                  </a:schemeClr>
                </a:solidFill>
              </a:rPr>
              <a:t> на </a:t>
            </a:r>
            <a:r>
              <a:rPr lang="ru-RU" sz="1400" dirty="0" err="1" smtClean="0">
                <a:solidFill>
                  <a:schemeClr val="tx1">
                    <a:lumMod val="50000"/>
                    <a:lumOff val="50000"/>
                  </a:schemeClr>
                </a:solidFill>
              </a:rPr>
              <a:t>двох</a:t>
            </a:r>
            <a:r>
              <a:rPr lang="ru-RU" sz="1400" dirty="0" smtClean="0">
                <a:solidFill>
                  <a:schemeClr val="tx1">
                    <a:lumMod val="50000"/>
                    <a:lumOff val="50000"/>
                  </a:schemeClr>
                </a:solidFill>
              </a:rPr>
              <a:t> фронтах: у </a:t>
            </a:r>
            <a:r>
              <a:rPr lang="ru-RU" sz="1400" dirty="0" err="1" smtClean="0">
                <a:solidFill>
                  <a:schemeClr val="tx1">
                    <a:lumMod val="50000"/>
                    <a:lumOff val="50000"/>
                  </a:schemeClr>
                </a:solidFill>
              </a:rPr>
              <a:t>басейні</a:t>
            </a:r>
            <a:r>
              <a:rPr lang="ru-RU" sz="1400" dirty="0" smtClean="0">
                <a:solidFill>
                  <a:schemeClr val="tx1">
                    <a:lumMod val="50000"/>
                    <a:lumOff val="50000"/>
                  </a:schemeClr>
                </a:solidFill>
              </a:rPr>
              <a:t> р. </a:t>
            </a:r>
            <a:r>
              <a:rPr lang="ru-RU" sz="1400" dirty="0" err="1" smtClean="0">
                <a:solidFill>
                  <a:schemeClr val="tx1">
                    <a:lumMod val="50000"/>
                    <a:lumOff val="50000"/>
                  </a:schemeClr>
                </a:solidFill>
              </a:rPr>
              <a:t>Міссісіпі</a:t>
            </a:r>
            <a:r>
              <a:rPr lang="ru-RU" sz="1400" dirty="0" smtClean="0">
                <a:solidFill>
                  <a:schemeClr val="tx1">
                    <a:lumMod val="50000"/>
                    <a:lumOff val="50000"/>
                  </a:schemeClr>
                </a:solidFill>
              </a:rPr>
              <a:t> та у </a:t>
            </a:r>
            <a:r>
              <a:rPr lang="ru-RU" sz="1400" dirty="0" err="1" smtClean="0">
                <a:solidFill>
                  <a:schemeClr val="tx1">
                    <a:lumMod val="50000"/>
                    <a:lumOff val="50000"/>
                  </a:schemeClr>
                </a:solidFill>
              </a:rPr>
              <a:t>Віргінії</a:t>
            </a:r>
            <a:r>
              <a:rPr lang="ru-RU" sz="1400" dirty="0" smtClean="0">
                <a:solidFill>
                  <a:schemeClr val="tx1">
                    <a:lumMod val="50000"/>
                    <a:lumOff val="50000"/>
                  </a:schemeClr>
                </a:solidFill>
              </a:rPr>
              <a:t>. Флот </a:t>
            </a:r>
            <a:r>
              <a:rPr lang="ru-RU" sz="1400" dirty="0" err="1" smtClean="0">
                <a:solidFill>
                  <a:schemeClr val="tx1">
                    <a:lumMod val="50000"/>
                    <a:lumOff val="50000"/>
                  </a:schemeClr>
                </a:solidFill>
              </a:rPr>
              <a:t>Півночі</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заблокував</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узбережжя</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конфедерації</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перешкоджаючи</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ввезенню</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спорядження</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і</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зброї</a:t>
            </a:r>
            <a:r>
              <a:rPr lang="ru-RU" sz="1400" dirty="0" smtClean="0">
                <a:solidFill>
                  <a:schemeClr val="tx1">
                    <a:lumMod val="50000"/>
                    <a:lumOff val="50000"/>
                  </a:schemeClr>
                </a:solidFill>
              </a:rPr>
              <a:t> та </a:t>
            </a:r>
            <a:r>
              <a:rPr lang="ru-RU" sz="1400" dirty="0" err="1" smtClean="0">
                <a:solidFill>
                  <a:schemeClr val="tx1">
                    <a:lumMod val="50000"/>
                    <a:lumOff val="50000"/>
                  </a:schemeClr>
                </a:solidFill>
              </a:rPr>
              <a:t>вивозу</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бавовни</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інших</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експортних</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товарів</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Бойові</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дії</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окрім</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успіхів</a:t>
            </a:r>
            <a:r>
              <a:rPr lang="ru-RU" sz="1400" dirty="0" smtClean="0">
                <a:solidFill>
                  <a:schemeClr val="tx1">
                    <a:lumMod val="50000"/>
                    <a:lumOff val="50000"/>
                  </a:schemeClr>
                </a:solidFill>
              </a:rPr>
              <a:t> генерала У. </a:t>
            </a:r>
            <a:r>
              <a:rPr lang="ru-RU" sz="1400" dirty="0" err="1" smtClean="0">
                <a:solidFill>
                  <a:schemeClr val="tx1">
                    <a:lumMod val="50000"/>
                    <a:lumOff val="50000"/>
                  </a:schemeClr>
                </a:solidFill>
              </a:rPr>
              <a:t>Ґранта</a:t>
            </a:r>
            <a:r>
              <a:rPr lang="ru-RU" sz="1400" dirty="0" smtClean="0">
                <a:solidFill>
                  <a:schemeClr val="tx1">
                    <a:lumMod val="50000"/>
                    <a:lumOff val="50000"/>
                  </a:schemeClr>
                </a:solidFill>
              </a:rPr>
              <a:t> в </a:t>
            </a:r>
            <a:r>
              <a:rPr lang="ru-RU" sz="1400" dirty="0" err="1" smtClean="0">
                <a:solidFill>
                  <a:schemeClr val="tx1">
                    <a:lumMod val="50000"/>
                    <a:lumOff val="50000"/>
                  </a:schemeClr>
                </a:solidFill>
              </a:rPr>
              <a:t>басейні</a:t>
            </a:r>
            <a:r>
              <a:rPr lang="ru-RU" sz="1400" dirty="0" smtClean="0">
                <a:solidFill>
                  <a:schemeClr val="tx1">
                    <a:lumMod val="50000"/>
                    <a:lumOff val="50000"/>
                  </a:schemeClr>
                </a:solidFill>
              </a:rPr>
              <a:t> р. </a:t>
            </a:r>
            <a:r>
              <a:rPr lang="ru-RU" sz="1400" dirty="0" err="1" smtClean="0">
                <a:solidFill>
                  <a:schemeClr val="tx1">
                    <a:lumMod val="50000"/>
                    <a:lumOff val="50000"/>
                  </a:schemeClr>
                </a:solidFill>
              </a:rPr>
              <a:t>Міссісіпі</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і</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захоплення</a:t>
            </a:r>
            <a:r>
              <a:rPr lang="ru-RU" sz="1400" dirty="0" smtClean="0">
                <a:solidFill>
                  <a:schemeClr val="tx1">
                    <a:lumMod val="50000"/>
                    <a:lumOff val="50000"/>
                  </a:schemeClr>
                </a:solidFill>
              </a:rPr>
              <a:t> Нового Орлеана, </a:t>
            </a:r>
            <a:r>
              <a:rPr lang="ru-RU" sz="1400" dirty="0" err="1" smtClean="0">
                <a:solidFill>
                  <a:schemeClr val="tx1">
                    <a:lumMod val="50000"/>
                    <a:lumOff val="50000"/>
                  </a:schemeClr>
                </a:solidFill>
              </a:rPr>
              <a:t>успішними</a:t>
            </a:r>
            <a:r>
              <a:rPr lang="ru-RU" sz="1400" dirty="0" smtClean="0">
                <a:solidFill>
                  <a:schemeClr val="tx1">
                    <a:lumMod val="50000"/>
                    <a:lumOff val="50000"/>
                  </a:schemeClr>
                </a:solidFill>
              </a:rPr>
              <a:t> для </a:t>
            </a:r>
            <a:r>
              <a:rPr lang="ru-RU" sz="1400" dirty="0" err="1" smtClean="0">
                <a:solidFill>
                  <a:schemeClr val="tx1">
                    <a:lumMod val="50000"/>
                    <a:lumOff val="50000"/>
                  </a:schemeClr>
                </a:solidFill>
              </a:rPr>
              <a:t>Півночі</a:t>
            </a:r>
            <a:r>
              <a:rPr lang="ru-RU" sz="1400" dirty="0" smtClean="0">
                <a:solidFill>
                  <a:schemeClr val="tx1">
                    <a:lumMod val="50000"/>
                    <a:lumOff val="50000"/>
                  </a:schemeClr>
                </a:solidFill>
              </a:rPr>
              <a:t> не </a:t>
            </a:r>
            <a:r>
              <a:rPr lang="ru-RU" sz="1400" dirty="0" err="1" smtClean="0">
                <a:solidFill>
                  <a:schemeClr val="tx1">
                    <a:lumMod val="50000"/>
                    <a:lumOff val="50000"/>
                  </a:schemeClr>
                </a:solidFill>
              </a:rPr>
              <a:t>були</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Конфедерати</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завдали</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янкі</a:t>
            </a:r>
            <a:r>
              <a:rPr lang="ru-RU" sz="1400" dirty="0" smtClean="0">
                <a:solidFill>
                  <a:schemeClr val="tx1">
                    <a:lumMod val="50000"/>
                    <a:lumOff val="50000"/>
                  </a:schemeClr>
                </a:solidFill>
              </a:rPr>
              <a:t> три </a:t>
            </a:r>
            <a:r>
              <a:rPr lang="ru-RU" sz="1400" dirty="0" err="1" smtClean="0">
                <a:solidFill>
                  <a:schemeClr val="tx1">
                    <a:lumMod val="50000"/>
                    <a:lumOff val="50000"/>
                  </a:schemeClr>
                </a:solidFill>
              </a:rPr>
              <a:t>поразки</a:t>
            </a:r>
            <a:r>
              <a:rPr lang="ru-RU" sz="1400" dirty="0" smtClean="0">
                <a:solidFill>
                  <a:schemeClr val="tx1">
                    <a:lumMod val="50000"/>
                    <a:lumOff val="50000"/>
                  </a:schemeClr>
                </a:solidFill>
              </a:rPr>
              <a:t> у </a:t>
            </a:r>
            <a:r>
              <a:rPr lang="ru-RU" sz="1400" dirty="0" err="1" smtClean="0">
                <a:solidFill>
                  <a:schemeClr val="tx1">
                    <a:lumMod val="50000"/>
                    <a:lumOff val="50000"/>
                  </a:schemeClr>
                </a:solidFill>
              </a:rPr>
              <a:t>Віргінії</a:t>
            </a:r>
            <a:r>
              <a:rPr lang="ru-RU" sz="1400" dirty="0" smtClean="0">
                <a:solidFill>
                  <a:schemeClr val="tx1">
                    <a:lumMod val="50000"/>
                    <a:lumOff val="50000"/>
                  </a:schemeClr>
                </a:solidFill>
              </a:rPr>
              <a:t> та, </a:t>
            </a:r>
            <a:r>
              <a:rPr lang="ru-RU" sz="1400" dirty="0" err="1" smtClean="0">
                <a:solidFill>
                  <a:schemeClr val="tx1">
                    <a:lumMod val="50000"/>
                    <a:lumOff val="50000"/>
                  </a:schemeClr>
                </a:solidFill>
              </a:rPr>
              <a:t>завдяки</a:t>
            </a:r>
            <a:r>
              <a:rPr lang="ru-RU" sz="1400" dirty="0" smtClean="0">
                <a:solidFill>
                  <a:schemeClr val="tx1">
                    <a:lumMod val="50000"/>
                    <a:lumOff val="50000"/>
                  </a:schemeClr>
                </a:solidFill>
              </a:rPr>
              <a:t> </a:t>
            </a:r>
            <a:r>
              <a:rPr lang="ru-RU" sz="1400" dirty="0" err="1" smtClean="0">
                <a:solidFill>
                  <a:schemeClr val="tx1">
                    <a:lumMod val="50000"/>
                    <a:lumOff val="50000"/>
                  </a:schemeClr>
                </a:solidFill>
              </a:rPr>
              <a:t>створенню</a:t>
            </a:r>
            <a:r>
              <a:rPr lang="ru-RU" sz="1400" dirty="0" smtClean="0">
                <a:solidFill>
                  <a:schemeClr val="tx1">
                    <a:lumMod val="50000"/>
                    <a:lumOff val="50000"/>
                  </a:schemeClr>
                </a:solidFill>
              </a:rPr>
              <a:t> броненосного флоту, прорвали </a:t>
            </a:r>
            <a:r>
              <a:rPr lang="ru-RU" sz="1400" dirty="0" err="1" smtClean="0">
                <a:solidFill>
                  <a:schemeClr val="tx1">
                    <a:lumMod val="50000"/>
                    <a:lumOff val="50000"/>
                  </a:schemeClr>
                </a:solidFill>
              </a:rPr>
              <a:t>морську</a:t>
            </a:r>
            <a:r>
              <a:rPr lang="ru-RU" sz="1400" dirty="0" smtClean="0">
                <a:solidFill>
                  <a:schemeClr val="tx1">
                    <a:lumMod val="50000"/>
                    <a:lumOff val="50000"/>
                  </a:schemeClr>
                </a:solidFill>
              </a:rPr>
              <a:t> блокаду.</a:t>
            </a:r>
            <a:endParaRPr lang="ru-RU" sz="1400" dirty="0">
              <a:solidFill>
                <a:schemeClr val="tx1">
                  <a:lumMod val="50000"/>
                  <a:lumOff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txBody>
          <a:bodyPr>
            <a:normAutofit/>
          </a:bodyPr>
          <a:lstStyle/>
          <a:p>
            <a:pPr algn="l"/>
            <a:r>
              <a:rPr lang="ru-RU" sz="2800" dirty="0" smtClean="0">
                <a:solidFill>
                  <a:srgbClr val="FF0000"/>
                </a:solidFill>
              </a:rPr>
              <a:t>Пор</a:t>
            </a:r>
            <a:r>
              <a:rPr lang="uk-UA" sz="2800" dirty="0" err="1" smtClean="0">
                <a:solidFill>
                  <a:srgbClr val="FF0000"/>
                </a:solidFill>
              </a:rPr>
              <a:t>івняльний</a:t>
            </a:r>
            <a:r>
              <a:rPr lang="uk-UA" sz="2800" dirty="0" smtClean="0">
                <a:solidFill>
                  <a:srgbClr val="FF0000"/>
                </a:solidFill>
              </a:rPr>
              <a:t> аналіз історичних подій</a:t>
            </a:r>
            <a:r>
              <a:rPr lang="en-US" sz="2400" dirty="0" smtClean="0">
                <a:solidFill>
                  <a:srgbClr val="FF0000"/>
                </a:solidFill>
              </a:rPr>
              <a:t>:</a:t>
            </a:r>
            <a:r>
              <a:rPr lang="ru-RU" sz="2400" dirty="0" smtClean="0">
                <a:solidFill>
                  <a:srgbClr val="FFFF00"/>
                </a:solidFill>
              </a:rPr>
              <a:t/>
            </a:r>
            <a:br>
              <a:rPr lang="ru-RU" sz="2400" dirty="0" smtClean="0">
                <a:solidFill>
                  <a:srgbClr val="FFFF00"/>
                </a:solidFill>
              </a:rPr>
            </a:br>
            <a:r>
              <a:rPr lang="en-US" sz="2400" dirty="0" smtClean="0">
                <a:solidFill>
                  <a:srgbClr val="FFFF00"/>
                </a:solidFill>
              </a:rPr>
              <a:t>I</a:t>
            </a:r>
            <a:r>
              <a:rPr lang="ru-RU" sz="2400" dirty="0" smtClean="0">
                <a:solidFill>
                  <a:srgbClr val="FFFF00"/>
                </a:solidFill>
              </a:rPr>
              <a:t>.</a:t>
            </a:r>
            <a:r>
              <a:rPr lang="ru-RU" sz="2400" dirty="0" smtClean="0">
                <a:solidFill>
                  <a:srgbClr val="FFFF00"/>
                </a:solidFill>
              </a:rPr>
              <a:t> </a:t>
            </a:r>
            <a:r>
              <a:rPr lang="ru-RU" sz="2400" dirty="0" err="1" smtClean="0">
                <a:solidFill>
                  <a:srgbClr val="FFFF00"/>
                </a:solidFill>
              </a:rPr>
              <a:t>Різниця</a:t>
            </a:r>
            <a:r>
              <a:rPr lang="ru-RU" sz="2400" dirty="0" smtClean="0">
                <a:solidFill>
                  <a:srgbClr val="FFFF00"/>
                </a:solidFill>
              </a:rPr>
              <a:t>.</a:t>
            </a:r>
            <a:r>
              <a:rPr lang="uk-UA" sz="2800" dirty="0" smtClean="0"/>
              <a:t> </a:t>
            </a:r>
            <a:r>
              <a:rPr lang="en-US" sz="2800" dirty="0" smtClean="0">
                <a:solidFill>
                  <a:srgbClr val="FFFF00"/>
                </a:solidFill>
              </a:rPr>
              <a:t> </a:t>
            </a:r>
            <a:r>
              <a:rPr lang="uk-UA" sz="2800" dirty="0" smtClean="0">
                <a:solidFill>
                  <a:srgbClr val="FFFF00"/>
                </a:solidFill>
              </a:rPr>
              <a:t/>
            </a:r>
            <a:br>
              <a:rPr lang="uk-UA" sz="2800" dirty="0" smtClean="0">
                <a:solidFill>
                  <a:srgbClr val="FFFF00"/>
                </a:solidFill>
              </a:rPr>
            </a:br>
            <a:r>
              <a:rPr lang="uk-UA" sz="2800" dirty="0" smtClean="0">
                <a:solidFill>
                  <a:srgbClr val="FFFF00"/>
                </a:solidFill>
              </a:rPr>
              <a:t>1)Ці  події відбулися на різних материках,і в різні роки.</a:t>
            </a:r>
            <a:br>
              <a:rPr lang="uk-UA" sz="2800" dirty="0" smtClean="0">
                <a:solidFill>
                  <a:srgbClr val="FFFF00"/>
                </a:solidFill>
              </a:rPr>
            </a:br>
            <a:r>
              <a:rPr lang="uk-UA" sz="2800" dirty="0" smtClean="0">
                <a:solidFill>
                  <a:srgbClr val="FFFF00"/>
                </a:solidFill>
              </a:rPr>
              <a:t>2)При відміні рабства в США була війна ,а при відміні </a:t>
            </a:r>
            <a:r>
              <a:rPr lang="uk-UA" sz="2800" dirty="0" smtClean="0">
                <a:solidFill>
                  <a:srgbClr val="FFFF00"/>
                </a:solidFill>
              </a:rPr>
              <a:t>кріпацтва в Росії , війни </a:t>
            </a:r>
            <a:r>
              <a:rPr lang="uk-UA" sz="2800" dirty="0" smtClean="0">
                <a:solidFill>
                  <a:srgbClr val="FFFF00"/>
                </a:solidFill>
              </a:rPr>
              <a:t>не було</a:t>
            </a:r>
            <a:r>
              <a:rPr lang="uk-UA" sz="2800" dirty="0" smtClean="0">
                <a:solidFill>
                  <a:srgbClr val="FFFF00"/>
                </a:solidFill>
              </a:rPr>
              <a:t>.</a:t>
            </a:r>
            <a:br>
              <a:rPr lang="uk-UA" sz="2800" dirty="0" smtClean="0">
                <a:solidFill>
                  <a:srgbClr val="FFFF00"/>
                </a:solidFill>
              </a:rPr>
            </a:br>
            <a:r>
              <a:rPr lang="uk-UA" sz="2800" dirty="0" smtClean="0">
                <a:solidFill>
                  <a:srgbClr val="FFFF00"/>
                </a:solidFill>
              </a:rPr>
              <a:t>3.Кріпацтво було відмінено шляхом реформи. </a:t>
            </a:r>
            <a:r>
              <a:rPr lang="uk-UA" sz="2800" dirty="0" smtClean="0">
                <a:solidFill>
                  <a:srgbClr val="FFFF00"/>
                </a:solidFill>
              </a:rPr>
              <a:t/>
            </a:r>
            <a:br>
              <a:rPr lang="uk-UA" sz="2800" dirty="0" smtClean="0">
                <a:solidFill>
                  <a:srgbClr val="FFFF00"/>
                </a:solidFill>
              </a:rPr>
            </a:br>
            <a:r>
              <a:rPr lang="en-US" sz="2800" dirty="0" smtClean="0">
                <a:solidFill>
                  <a:srgbClr val="FFFF00"/>
                </a:solidFill>
              </a:rPr>
              <a:t>II</a:t>
            </a:r>
            <a:r>
              <a:rPr lang="ru-RU" sz="2800" dirty="0" smtClean="0">
                <a:solidFill>
                  <a:srgbClr val="FFFF00"/>
                </a:solidFill>
              </a:rPr>
              <a:t>. </a:t>
            </a:r>
            <a:r>
              <a:rPr lang="ru-RU" sz="2800" dirty="0" err="1" smtClean="0">
                <a:solidFill>
                  <a:srgbClr val="FFFF00"/>
                </a:solidFill>
              </a:rPr>
              <a:t>Подібність</a:t>
            </a:r>
            <a:r>
              <a:rPr lang="ru-RU" sz="2800" dirty="0" smtClean="0">
                <a:solidFill>
                  <a:srgbClr val="FFFF00"/>
                </a:solidFill>
              </a:rPr>
              <a:t>. </a:t>
            </a:r>
            <a:r>
              <a:rPr lang="uk-UA" sz="2800" dirty="0" smtClean="0">
                <a:solidFill>
                  <a:srgbClr val="FFFF00"/>
                </a:solidFill>
              </a:rPr>
              <a:t/>
            </a:r>
            <a:br>
              <a:rPr lang="uk-UA" sz="2800" dirty="0" smtClean="0">
                <a:solidFill>
                  <a:srgbClr val="FFFF00"/>
                </a:solidFill>
              </a:rPr>
            </a:br>
            <a:r>
              <a:rPr lang="uk-UA" sz="2800" dirty="0" smtClean="0">
                <a:solidFill>
                  <a:srgbClr val="FFFF00"/>
                </a:solidFill>
              </a:rPr>
              <a:t>1)Селяни і бідні люди перестали працювати безкоштовно на заможних людей</a:t>
            </a:r>
            <a:r>
              <a:rPr lang="uk-UA" sz="2800" dirty="0" smtClean="0">
                <a:solidFill>
                  <a:srgbClr val="FFFF00"/>
                </a:solidFill>
              </a:rPr>
              <a:t>.</a:t>
            </a:r>
            <a:br>
              <a:rPr lang="uk-UA" sz="2800" dirty="0" smtClean="0">
                <a:solidFill>
                  <a:srgbClr val="FFFF00"/>
                </a:solidFill>
              </a:rPr>
            </a:br>
            <a:r>
              <a:rPr lang="uk-UA" sz="2800" dirty="0" smtClean="0">
                <a:solidFill>
                  <a:srgbClr val="FFFF00"/>
                </a:solidFill>
              </a:rPr>
              <a:t>2)Зникли </a:t>
            </a:r>
            <a:r>
              <a:rPr lang="uk-UA" sz="2800" dirty="0" err="1" smtClean="0">
                <a:solidFill>
                  <a:srgbClr val="FFFF00"/>
                </a:solidFill>
              </a:rPr>
              <a:t>найганебніші</a:t>
            </a:r>
            <a:r>
              <a:rPr lang="uk-UA" sz="2800" dirty="0" smtClean="0">
                <a:solidFill>
                  <a:srgbClr val="FFFF00"/>
                </a:solidFill>
              </a:rPr>
              <a:t> форми поневолення людини </a:t>
            </a:r>
            <a:r>
              <a:rPr lang="en-US" sz="2800" dirty="0" smtClean="0">
                <a:solidFill>
                  <a:srgbClr val="FFFF00"/>
                </a:solidFill>
              </a:rPr>
              <a:t>:</a:t>
            </a:r>
            <a:r>
              <a:rPr lang="uk-UA" sz="2800" dirty="0" smtClean="0">
                <a:solidFill>
                  <a:srgbClr val="FFFF00"/>
                </a:solidFill>
              </a:rPr>
              <a:t>рабство та кріпацтво. </a:t>
            </a:r>
            <a:r>
              <a:rPr lang="uk-UA" sz="2800" dirty="0" smtClean="0">
                <a:solidFill>
                  <a:srgbClr val="FFFF00"/>
                </a:solidFill>
              </a:rPr>
              <a:t/>
            </a:r>
            <a:br>
              <a:rPr lang="uk-UA" sz="2800" dirty="0" smtClean="0">
                <a:solidFill>
                  <a:srgbClr val="FFFF00"/>
                </a:solidFill>
              </a:rPr>
            </a:br>
            <a:r>
              <a:rPr lang="uk-UA" sz="2800" dirty="0" smtClean="0">
                <a:solidFill>
                  <a:srgbClr val="FFFF00"/>
                </a:solidFill>
              </a:rPr>
              <a:t> </a:t>
            </a:r>
            <a:br>
              <a:rPr lang="uk-UA" sz="2800" dirty="0" smtClean="0">
                <a:solidFill>
                  <a:srgbClr val="FFFF00"/>
                </a:solidFill>
              </a:rPr>
            </a:br>
            <a:r>
              <a:rPr lang="uk-UA" sz="2800" dirty="0" smtClean="0"/>
              <a:t/>
            </a:r>
            <a:br>
              <a:rPr lang="uk-UA" sz="2800" dirty="0" smtClean="0"/>
            </a:br>
            <a:r>
              <a:rPr lang="uk-UA" sz="2800" dirty="0" smtClean="0"/>
              <a:t> </a:t>
            </a:r>
            <a:endParaRPr lang="ru-RU"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_rels/theme5.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3.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5.xml><?xml version="1.0" encoding="utf-8"?>
<a:theme xmlns:a="http://schemas.openxmlformats.org/drawingml/2006/main" name="Модуль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Модульная">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Моду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6.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234</TotalTime>
  <Words>545</Words>
  <Application>Microsoft Office PowerPoint</Application>
  <PresentationFormat>Экран (4:3)</PresentationFormat>
  <Paragraphs>19</Paragraphs>
  <Slides>13</Slides>
  <Notes>1</Notes>
  <HiddenSlides>0</HiddenSlides>
  <MMClips>0</MMClips>
  <ScaleCrop>false</ScaleCrop>
  <HeadingPairs>
    <vt:vector size="4" baseType="variant">
      <vt:variant>
        <vt:lpstr>Тема</vt:lpstr>
      </vt:variant>
      <vt:variant>
        <vt:i4>5</vt:i4>
      </vt:variant>
      <vt:variant>
        <vt:lpstr>Заголовки слайдов</vt:lpstr>
      </vt:variant>
      <vt:variant>
        <vt:i4>13</vt:i4>
      </vt:variant>
    </vt:vector>
  </HeadingPairs>
  <TitlesOfParts>
    <vt:vector size="18" baseType="lpstr">
      <vt:lpstr>Апекс</vt:lpstr>
      <vt:lpstr>Аспект</vt:lpstr>
      <vt:lpstr>Изящная</vt:lpstr>
      <vt:lpstr>Городская</vt:lpstr>
      <vt:lpstr>Модульная</vt:lpstr>
      <vt:lpstr>Тема: “зробити порівняльний аналіз історичних подій , Що відбулися 150 років тому: 1)19 лютого (3 березня)1861 року цар Олександр ii видав маніфест про відміну кріпацтва в росії; 2)19 червня 1862 року Авраам Лінкольн прийняв закон про відміну рабства в сша. Проаналізувати наслідки цих подій та вплив на розвиток сша і росії”.</vt:lpstr>
      <vt:lpstr>Мета: 1)визначити які події відбувалися 150 років тому;  2)зробити порівняльний аналіз відміни кріпацтва в Росії та відміну рабства в США.</vt:lpstr>
      <vt:lpstr>Слайд 3</vt:lpstr>
      <vt:lpstr>Читання Маніфесту.</vt:lpstr>
      <vt:lpstr>Слайд 5</vt:lpstr>
      <vt:lpstr>Слайд 6</vt:lpstr>
      <vt:lpstr>Громадянська війна в США.</vt:lpstr>
      <vt:lpstr>Обрання А. Лінкольна президентом стало приводом для заколоту в рабовласницьких штатах. Вісім з них, не змирившись із втратою політичної влади, оголосили про відокремлення від США. Вони створили конфедерацію з центром у Річмонді та обрали президентом плантатора Девіса. Заколотники оголосили, що керуватимуться переконанням: «Рабство — нормальне становище для негрів». Після вступу Лінкольна на посаду президента війська конфедерації 12-13 квітня 1861 р. обстріляли та захопили форт Самтер поблизу Чарльстона.  15 квітня Лінкольн оголосив про набір ополчення чисельністю 75 тис. осіб. Так почалася громадянська війна (війна між громадянами однієї держави). Бойові дії з боку федерального уряду розгорталися дуже повільно. Це дало змогу армії Півдня, якою керував талановитий генерал Р.-Е. Лі, здобувати перемоги одна за одною. У червні 1861 р. конфедерати ледь не захопили Вашингтон: столиця США стала прифронтовим містом. Початок війни супроводжувався патріотичним піднесенням. Як до армії Півдня, так і до армії Півночі вступало багато добровольців. На кінець 1861 р. армія Півночі (янкі) становила 650 тис. вояків, у декілька разів перевищуючи армію Півдня. Проте самої лише чисельної переваги для перемоги виявилося недостатньо. Для цього потрібні були талановиті командири і відповідний план ведення бойових дій. У перші роки війни Півночі бракувало як першого, так і другого. Стратегічний план ведення війни передбачав блокування території конфедерації та поступове стискання кільця оточення. Цей план отримав назву «Анаконда». Перебіг бойових дій 1862 р. виявив його хибність. Розтягненість військ Півночі на тисячі кілометрів не давала можливості концентрувати їх у достатній кількості та в потрібному місці. У 1862 р. бойові дії розгорнулись одночасно на двох фронтах: у басейні р. Міссісіпі та у Віргінії. Флот Півночі заблокував узбережжя конфедерації, перешкоджаючи ввезенню спорядження і зброї та вивозу бавовни, інших експортних товарів. Бойові дії, окрім успіхів генерала У. Ґранта в басейні р. Міссісіпі і захоплення Нового Орлеана, успішними для Півночі не були. Конфедерати завдали янкі три поразки у Віргінії та, завдяки створенню броненосного флоту, прорвали морську блокаду.</vt:lpstr>
      <vt:lpstr>Порівняльний аналіз історичних подій: I. Різниця.   1)Ці  події відбулися на різних материках,і в різні роки. 2)При відміні рабства в США була війна ,а при відміні кріпацтва в Росії , війни не було. 3.Кріпацтво було відмінено шляхом реформи.  II. Подібність.  1)Селяни і бідні люди перестали працювати безкоштовно на заможних людей. 2)Зникли найганебніші форми поневолення людини :рабство та кріпацтво.      </vt:lpstr>
      <vt:lpstr>I .Наслідки відміни рабства в США : 1) У країні були створені умови для прискореного розвитку промислового й сільськогосподарського виробництва, освоєння західних земель, зміцнення внутрішнього ринку.  II. Наслідки відміни кріпацтва у Росії: 1)Були створені умови для розвитку країни  ,розвитку сільского господарства. Висновок : отже обидві держави встали на шлях капіталістичного розвитку.  </vt:lpstr>
      <vt:lpstr>Україна  ,Миколаївська обл. ,м. Вознесенськ , Гімназія №1,  3(7)-Г клас.</vt:lpstr>
      <vt:lpstr>Класний керівник : Ольга Миколаївна Денисюк.</vt:lpstr>
      <vt:lpstr>Роботу виконали: Ярослав Коцюба, Андрій Жилович.</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зробити порівняльний аналіз історичних подій , Що відбулися 150 років тому: 1)19 лютого (3 березня)1861 року цар Олександр ii видав маніфест про відміну кріпацтва в росії; 2)19 червня 1862 року Авраам Лінкольн прийняв закон про відміну рабства в сша.Проанв</dc:title>
  <dc:creator>User</dc:creator>
  <cp:lastModifiedBy>User</cp:lastModifiedBy>
  <cp:revision>27</cp:revision>
  <dcterms:created xsi:type="dcterms:W3CDTF">2012-02-27T16:37:45Z</dcterms:created>
  <dcterms:modified xsi:type="dcterms:W3CDTF">2012-04-07T11:49:20Z</dcterms:modified>
</cp:coreProperties>
</file>